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handoutMasterIdLst>
    <p:handoutMasterId r:id="rId21"/>
  </p:handoutMasterIdLst>
  <p:sldIdLst>
    <p:sldId id="256" r:id="rId4"/>
    <p:sldId id="257" r:id="rId6"/>
    <p:sldId id="262" r:id="rId7"/>
    <p:sldId id="263" r:id="rId8"/>
    <p:sldId id="264" r:id="rId9"/>
    <p:sldId id="265" r:id="rId10"/>
    <p:sldId id="267" r:id="rId11"/>
    <p:sldId id="269" r:id="rId12"/>
    <p:sldId id="268" r:id="rId13"/>
    <p:sldId id="274" r:id="rId14"/>
    <p:sldId id="275" r:id="rId15"/>
    <p:sldId id="276" r:id="rId16"/>
    <p:sldId id="278" r:id="rId17"/>
    <p:sldId id="279" r:id="rId18"/>
    <p:sldId id="280" r:id="rId19"/>
    <p:sldId id="281" r:id="rId20"/>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474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116" d="100"/>
          <a:sy n="116" d="100"/>
        </p:scale>
        <p:origin x="336" y="108"/>
      </p:cViewPr>
      <p:guideLst>
        <p:guide pos="474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5" Type="http://schemas.openxmlformats.org/officeDocument/2006/relationships/tags" Target="tags/tag255.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handoutMaster" Target="handoutMasters/handoutMaster1.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GIF>
</file>

<file path=ppt/media/image11.jpeg>
</file>

<file path=ppt/media/image12.jpeg>
</file>

<file path=ppt/media/image13.jpeg>
</file>

<file path=ppt/media/image14.jpe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19B3EA-B7C9-4254-A15B-A54B5C20794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20.xml"/><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1" Type="http://schemas.openxmlformats.org/officeDocument/2006/relationships/tags" Target="../tags/tag22.xml"/><Relationship Id="rId10" Type="http://schemas.openxmlformats.org/officeDocument/2006/relationships/tags" Target="../tags/tag21.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tags" Target="../tags/tag29.xml"/><Relationship Id="rId7" Type="http://schemas.openxmlformats.org/officeDocument/2006/relationships/tags" Target="../tags/tag28.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1" Type="http://schemas.openxmlformats.org/officeDocument/2006/relationships/tags" Target="../tags/tag32.xml"/><Relationship Id="rId10" Type="http://schemas.openxmlformats.org/officeDocument/2006/relationships/tags" Target="../tags/tag31.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40.xml"/><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2" Type="http://schemas.openxmlformats.org/officeDocument/2006/relationships/tags" Target="../tags/tag43.xml"/><Relationship Id="rId11" Type="http://schemas.openxmlformats.org/officeDocument/2006/relationships/tags" Target="../tags/tag42.xml"/><Relationship Id="rId10" Type="http://schemas.openxmlformats.org/officeDocument/2006/relationships/tags" Target="../tags/tag41.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51.xml"/><Relationship Id="rId8" Type="http://schemas.openxmlformats.org/officeDocument/2006/relationships/tags" Target="../tags/tag50.xml"/><Relationship Id="rId7" Type="http://schemas.openxmlformats.org/officeDocument/2006/relationships/tags" Target="../tags/tag49.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tags" Target="../tags/tag45.xml"/><Relationship Id="rId2" Type="http://schemas.openxmlformats.org/officeDocument/2006/relationships/tags" Target="../tags/tag44.xml"/><Relationship Id="rId14" Type="http://schemas.openxmlformats.org/officeDocument/2006/relationships/tags" Target="../tags/tag56.xml"/><Relationship Id="rId13" Type="http://schemas.openxmlformats.org/officeDocument/2006/relationships/tags" Target="../tags/tag55.xml"/><Relationship Id="rId12" Type="http://schemas.openxmlformats.org/officeDocument/2006/relationships/tags" Target="../tags/tag54.xml"/><Relationship Id="rId11" Type="http://schemas.openxmlformats.org/officeDocument/2006/relationships/tags" Target="../tags/tag53.xml"/><Relationship Id="rId10" Type="http://schemas.openxmlformats.org/officeDocument/2006/relationships/tags" Target="../tags/tag5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64.xml"/><Relationship Id="rId8" Type="http://schemas.openxmlformats.org/officeDocument/2006/relationships/tags" Target="../tags/tag63.xml"/><Relationship Id="rId7" Type="http://schemas.openxmlformats.org/officeDocument/2006/relationships/tags" Target="../tags/tag62.xml"/><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9" Type="http://schemas.openxmlformats.org/officeDocument/2006/relationships/tags" Target="../tags/tag74.xml"/><Relationship Id="rId18" Type="http://schemas.openxmlformats.org/officeDocument/2006/relationships/tags" Target="../tags/tag73.xml"/><Relationship Id="rId17" Type="http://schemas.openxmlformats.org/officeDocument/2006/relationships/tags" Target="../tags/tag72.xml"/><Relationship Id="rId16" Type="http://schemas.openxmlformats.org/officeDocument/2006/relationships/tags" Target="../tags/tag71.xml"/><Relationship Id="rId15" Type="http://schemas.openxmlformats.org/officeDocument/2006/relationships/tags" Target="../tags/tag70.xml"/><Relationship Id="rId14" Type="http://schemas.openxmlformats.org/officeDocument/2006/relationships/tags" Target="../tags/tag69.xml"/><Relationship Id="rId13" Type="http://schemas.openxmlformats.org/officeDocument/2006/relationships/tags" Target="../tags/tag68.xml"/><Relationship Id="rId12" Type="http://schemas.openxmlformats.org/officeDocument/2006/relationships/tags" Target="../tags/tag67.xml"/><Relationship Id="rId11" Type="http://schemas.openxmlformats.org/officeDocument/2006/relationships/tags" Target="../tags/tag66.xml"/><Relationship Id="rId10" Type="http://schemas.openxmlformats.org/officeDocument/2006/relationships/tags" Target="../tags/tag65.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77.xml"/><Relationship Id="rId3" Type="http://schemas.openxmlformats.org/officeDocument/2006/relationships/tags" Target="../tags/tag76.xml"/><Relationship Id="rId2" Type="http://schemas.openxmlformats.org/officeDocument/2006/relationships/tags" Target="../tags/tag75.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tags" Target="../tags/tag84.xml"/><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2" Type="http://schemas.openxmlformats.org/officeDocument/2006/relationships/tags" Target="../tags/tag88.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96.xml"/><Relationship Id="rId8" Type="http://schemas.openxmlformats.org/officeDocument/2006/relationships/tags" Target="../tags/tag95.xml"/><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2" Type="http://schemas.openxmlformats.org/officeDocument/2006/relationships/tags" Target="../tags/tag99.xml"/><Relationship Id="rId11" Type="http://schemas.openxmlformats.org/officeDocument/2006/relationships/tags" Target="../tags/tag98.xml"/><Relationship Id="rId10" Type="http://schemas.openxmlformats.org/officeDocument/2006/relationships/tags" Target="../tags/tag97.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107.xml"/><Relationship Id="rId8" Type="http://schemas.openxmlformats.org/officeDocument/2006/relationships/tags" Target="../tags/tag106.xml"/><Relationship Id="rId7" Type="http://schemas.openxmlformats.org/officeDocument/2006/relationships/tags" Target="../tags/tag105.xml"/><Relationship Id="rId6" Type="http://schemas.openxmlformats.org/officeDocument/2006/relationships/tags" Target="../tags/tag104.xml"/><Relationship Id="rId5" Type="http://schemas.openxmlformats.org/officeDocument/2006/relationships/tags" Target="../tags/tag103.xml"/><Relationship Id="rId4" Type="http://schemas.openxmlformats.org/officeDocument/2006/relationships/tags" Target="../tags/tag102.xml"/><Relationship Id="rId3" Type="http://schemas.openxmlformats.org/officeDocument/2006/relationships/tags" Target="../tags/tag101.xml"/><Relationship Id="rId2" Type="http://schemas.openxmlformats.org/officeDocument/2006/relationships/tags" Target="../tags/tag100.xml"/><Relationship Id="rId11" Type="http://schemas.openxmlformats.org/officeDocument/2006/relationships/tags" Target="../tags/tag109.xml"/><Relationship Id="rId10" Type="http://schemas.openxmlformats.org/officeDocument/2006/relationships/tags" Target="../tags/tag108.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117.xml"/><Relationship Id="rId8" Type="http://schemas.openxmlformats.org/officeDocument/2006/relationships/tags" Target="../tags/tag116.xml"/><Relationship Id="rId7" Type="http://schemas.openxmlformats.org/officeDocument/2006/relationships/tags" Target="../tags/tag115.xml"/><Relationship Id="rId6" Type="http://schemas.openxmlformats.org/officeDocument/2006/relationships/tags" Target="../tags/tag114.xml"/><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3" Type="http://schemas.openxmlformats.org/officeDocument/2006/relationships/tags" Target="../tags/tag121.xml"/><Relationship Id="rId12" Type="http://schemas.openxmlformats.org/officeDocument/2006/relationships/tags" Target="../tags/tag120.xml"/><Relationship Id="rId11" Type="http://schemas.openxmlformats.org/officeDocument/2006/relationships/tags" Target="../tags/tag119.xml"/><Relationship Id="rId10" Type="http://schemas.openxmlformats.org/officeDocument/2006/relationships/tags" Target="../tags/tag118.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129.xml"/><Relationship Id="rId8" Type="http://schemas.openxmlformats.org/officeDocument/2006/relationships/tags" Target="../tags/tag128.xml"/><Relationship Id="rId7" Type="http://schemas.openxmlformats.org/officeDocument/2006/relationships/tags" Target="../tags/tag127.xml"/><Relationship Id="rId6" Type="http://schemas.openxmlformats.org/officeDocument/2006/relationships/tags" Target="../tags/tag126.xml"/><Relationship Id="rId5" Type="http://schemas.openxmlformats.org/officeDocument/2006/relationships/tags" Target="../tags/tag125.xml"/><Relationship Id="rId4" Type="http://schemas.openxmlformats.org/officeDocument/2006/relationships/tags" Target="../tags/tag124.xml"/><Relationship Id="rId3" Type="http://schemas.openxmlformats.org/officeDocument/2006/relationships/tags" Target="../tags/tag123.xml"/><Relationship Id="rId2" Type="http://schemas.openxmlformats.org/officeDocument/2006/relationships/tags" Target="../tags/tag122.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37.xml"/><Relationship Id="rId8" Type="http://schemas.openxmlformats.org/officeDocument/2006/relationships/tags" Target="../tags/tag136.xml"/><Relationship Id="rId7" Type="http://schemas.openxmlformats.org/officeDocument/2006/relationships/tags" Target="../tags/tag135.xml"/><Relationship Id="rId6" Type="http://schemas.openxmlformats.org/officeDocument/2006/relationships/tags" Target="../tags/tag134.xml"/><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tags" Target="../tags/tag130.xml"/><Relationship Id="rId11" Type="http://schemas.openxmlformats.org/officeDocument/2006/relationships/tags" Target="../tags/tag139.xml"/><Relationship Id="rId10" Type="http://schemas.openxmlformats.org/officeDocument/2006/relationships/tags" Target="../tags/tag138.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147.xml"/><Relationship Id="rId8" Type="http://schemas.openxmlformats.org/officeDocument/2006/relationships/tags" Target="../tags/tag146.xml"/><Relationship Id="rId7" Type="http://schemas.openxmlformats.org/officeDocument/2006/relationships/tags" Target="../tags/tag145.xml"/><Relationship Id="rId6" Type="http://schemas.openxmlformats.org/officeDocument/2006/relationships/tags" Target="../tags/tag144.xml"/><Relationship Id="rId5" Type="http://schemas.openxmlformats.org/officeDocument/2006/relationships/tags" Target="../tags/tag143.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2" Type="http://schemas.openxmlformats.org/officeDocument/2006/relationships/tags" Target="../tags/tag150.xml"/><Relationship Id="rId11" Type="http://schemas.openxmlformats.org/officeDocument/2006/relationships/tags" Target="../tags/tag149.xml"/><Relationship Id="rId10" Type="http://schemas.openxmlformats.org/officeDocument/2006/relationships/tags" Target="../tags/tag148.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58.xml"/><Relationship Id="rId8" Type="http://schemas.openxmlformats.org/officeDocument/2006/relationships/tags" Target="../tags/tag157.xml"/><Relationship Id="rId7" Type="http://schemas.openxmlformats.org/officeDocument/2006/relationships/tags" Target="../tags/tag156.xml"/><Relationship Id="rId6" Type="http://schemas.openxmlformats.org/officeDocument/2006/relationships/tags" Target="../tags/tag155.xml"/><Relationship Id="rId5" Type="http://schemas.openxmlformats.org/officeDocument/2006/relationships/tags" Target="../tags/tag154.xml"/><Relationship Id="rId4" Type="http://schemas.openxmlformats.org/officeDocument/2006/relationships/tags" Target="../tags/tag153.xml"/><Relationship Id="rId3" Type="http://schemas.openxmlformats.org/officeDocument/2006/relationships/tags" Target="../tags/tag152.xml"/><Relationship Id="rId2" Type="http://schemas.openxmlformats.org/officeDocument/2006/relationships/tags" Target="../tags/tag151.xml"/><Relationship Id="rId12" Type="http://schemas.openxmlformats.org/officeDocument/2006/relationships/tags" Target="../tags/tag161.xml"/><Relationship Id="rId11" Type="http://schemas.openxmlformats.org/officeDocument/2006/relationships/tags" Target="../tags/tag160.xml"/><Relationship Id="rId10" Type="http://schemas.openxmlformats.org/officeDocument/2006/relationships/tags" Target="../tags/tag159.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69.xml"/><Relationship Id="rId8" Type="http://schemas.openxmlformats.org/officeDocument/2006/relationships/tags" Target="../tags/tag168.xml"/><Relationship Id="rId7" Type="http://schemas.openxmlformats.org/officeDocument/2006/relationships/tags" Target="../tags/tag167.xml"/><Relationship Id="rId6" Type="http://schemas.openxmlformats.org/officeDocument/2006/relationships/tags" Target="../tags/tag166.xml"/><Relationship Id="rId5" Type="http://schemas.openxmlformats.org/officeDocument/2006/relationships/tags" Target="../tags/tag165.xml"/><Relationship Id="rId4" Type="http://schemas.openxmlformats.org/officeDocument/2006/relationships/tags" Target="../tags/tag164.xml"/><Relationship Id="rId3" Type="http://schemas.openxmlformats.org/officeDocument/2006/relationships/tags" Target="../tags/tag163.xml"/><Relationship Id="rId2" Type="http://schemas.openxmlformats.org/officeDocument/2006/relationships/tags" Target="../tags/tag162.xml"/><Relationship Id="rId12" Type="http://schemas.openxmlformats.org/officeDocument/2006/relationships/tags" Target="../tags/tag172.xml"/><Relationship Id="rId11" Type="http://schemas.openxmlformats.org/officeDocument/2006/relationships/tags" Target="../tags/tag171.xml"/><Relationship Id="rId10" Type="http://schemas.openxmlformats.org/officeDocument/2006/relationships/tags" Target="../tags/tag170.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tags" Target="../tags/tag173.xml"/><Relationship Id="rId14" Type="http://schemas.openxmlformats.org/officeDocument/2006/relationships/tags" Target="../tags/tag185.xml"/><Relationship Id="rId13" Type="http://schemas.openxmlformats.org/officeDocument/2006/relationships/tags" Target="../tags/tag184.xml"/><Relationship Id="rId12" Type="http://schemas.openxmlformats.org/officeDocument/2006/relationships/tags" Target="../tags/tag183.xml"/><Relationship Id="rId11" Type="http://schemas.openxmlformats.org/officeDocument/2006/relationships/tags" Target="../tags/tag182.xml"/><Relationship Id="rId10" Type="http://schemas.openxmlformats.org/officeDocument/2006/relationships/tags" Target="../tags/tag181.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193.xml"/><Relationship Id="rId8" Type="http://schemas.openxmlformats.org/officeDocument/2006/relationships/tags" Target="../tags/tag192.xml"/><Relationship Id="rId7" Type="http://schemas.openxmlformats.org/officeDocument/2006/relationships/tags" Target="../tags/tag191.xml"/><Relationship Id="rId6" Type="http://schemas.openxmlformats.org/officeDocument/2006/relationships/tags" Target="../tags/tag190.xml"/><Relationship Id="rId5" Type="http://schemas.openxmlformats.org/officeDocument/2006/relationships/tags" Target="../tags/tag189.xml"/><Relationship Id="rId4" Type="http://schemas.openxmlformats.org/officeDocument/2006/relationships/tags" Target="../tags/tag188.xml"/><Relationship Id="rId3" Type="http://schemas.openxmlformats.org/officeDocument/2006/relationships/tags" Target="../tags/tag187.xml"/><Relationship Id="rId2" Type="http://schemas.openxmlformats.org/officeDocument/2006/relationships/tags" Target="../tags/tag186.xml"/><Relationship Id="rId11" Type="http://schemas.openxmlformats.org/officeDocument/2006/relationships/tags" Target="../tags/tag195.xml"/><Relationship Id="rId10" Type="http://schemas.openxmlformats.org/officeDocument/2006/relationships/tags" Target="../tags/tag194.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tx2"/>
        </a:solidFill>
        <a:effectLst/>
      </p:bgPr>
    </p:bg>
    <p:spTree>
      <p:nvGrpSpPr>
        <p:cNvPr id="1" name=""/>
        <p:cNvGrpSpPr/>
        <p:nvPr/>
      </p:nvGrpSpPr>
      <p:grpSpPr>
        <a:xfrm>
          <a:off x="0" y="0"/>
          <a:ext cx="0" cy="0"/>
          <a:chOff x="0" y="0"/>
          <a:chExt cx="0" cy="0"/>
        </a:xfrm>
      </p:grpSpPr>
      <p:sp>
        <p:nvSpPr>
          <p:cNvPr id="12" name="Freeform 5"/>
          <p:cNvSpPr>
            <a:spLocks noEditPoints="1"/>
          </p:cNvSpPr>
          <p:nvPr>
            <p:custDataLst>
              <p:tags r:id="rId2"/>
            </p:custDataLst>
          </p:nvPr>
        </p:nvSpPr>
        <p:spPr bwMode="auto">
          <a:xfrm>
            <a:off x="3425507" y="3513084"/>
            <a:ext cx="606425" cy="461962"/>
          </a:xfrm>
          <a:custGeom>
            <a:avLst/>
            <a:gdLst>
              <a:gd name="T0" fmla="*/ 176 w 382"/>
              <a:gd name="T1" fmla="*/ 0 h 291"/>
              <a:gd name="T2" fmla="*/ 81 w 382"/>
              <a:gd name="T3" fmla="*/ 291 h 291"/>
              <a:gd name="T4" fmla="*/ 0 w 382"/>
              <a:gd name="T5" fmla="*/ 291 h 291"/>
              <a:gd name="T6" fmla="*/ 70 w 382"/>
              <a:gd name="T7" fmla="*/ 0 h 291"/>
              <a:gd name="T8" fmla="*/ 176 w 382"/>
              <a:gd name="T9" fmla="*/ 0 h 291"/>
              <a:gd name="T10" fmla="*/ 382 w 382"/>
              <a:gd name="T11" fmla="*/ 0 h 291"/>
              <a:gd name="T12" fmla="*/ 287 w 382"/>
              <a:gd name="T13" fmla="*/ 291 h 291"/>
              <a:gd name="T14" fmla="*/ 206 w 382"/>
              <a:gd name="T15" fmla="*/ 291 h 291"/>
              <a:gd name="T16" fmla="*/ 276 w 382"/>
              <a:gd name="T17" fmla="*/ 0 h 291"/>
              <a:gd name="T18" fmla="*/ 382 w 382"/>
              <a:gd name="T19"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2" h="291">
                <a:moveTo>
                  <a:pt x="176" y="0"/>
                </a:moveTo>
                <a:lnTo>
                  <a:pt x="81" y="291"/>
                </a:lnTo>
                <a:lnTo>
                  <a:pt x="0" y="291"/>
                </a:lnTo>
                <a:lnTo>
                  <a:pt x="70" y="0"/>
                </a:lnTo>
                <a:lnTo>
                  <a:pt x="176" y="0"/>
                </a:lnTo>
                <a:close/>
                <a:moveTo>
                  <a:pt x="382" y="0"/>
                </a:moveTo>
                <a:lnTo>
                  <a:pt x="287" y="291"/>
                </a:lnTo>
                <a:lnTo>
                  <a:pt x="206" y="291"/>
                </a:lnTo>
                <a:lnTo>
                  <a:pt x="276" y="0"/>
                </a:lnTo>
                <a:lnTo>
                  <a:pt x="382"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7" name="矩形 6"/>
          <p:cNvSpPr/>
          <p:nvPr>
            <p:custDataLst>
              <p:tags r:id="rId3"/>
            </p:custDataLst>
          </p:nvPr>
        </p:nvSpPr>
        <p:spPr>
          <a:xfrm>
            <a:off x="2104201" y="1211094"/>
            <a:ext cx="3249038" cy="4435812"/>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custDataLst>
              <p:tags r:id="rId4"/>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5"/>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6"/>
            </p:custDataLst>
          </p:nvPr>
        </p:nvCxnSpPr>
        <p:spPr>
          <a:xfrm rot="16200000">
            <a:off x="693153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7"/>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custDataLst>
              <p:tags r:id="rId8"/>
            </p:custDataLst>
          </p:nvPr>
        </p:nvSpPr>
        <p:spPr>
          <a:xfrm>
            <a:off x="1011897" y="2321636"/>
            <a:ext cx="5433646" cy="904862"/>
          </a:xfrm>
          <a:prstGeom prst="rect">
            <a:avLst/>
          </a:prstGeom>
          <a:noFill/>
        </p:spPr>
        <p:txBody>
          <a:bodyPr wrap="square" rtlCol="0">
            <a:normAutofit/>
          </a:bodyPr>
          <a:lstStyle/>
          <a:p>
            <a:pPr algn="ctr"/>
            <a:endParaRPr lang="zh-CN" altLang="en-US" sz="4400" b="1" dirty="0">
              <a:solidFill>
                <a:schemeClr val="bg1"/>
              </a:solidFill>
              <a:latin typeface="微软雅黑" panose="020B0503020204020204" charset="-122"/>
              <a:ea typeface="微软雅黑" panose="020B0503020204020204" charset="-122"/>
            </a:endParaRPr>
          </a:p>
        </p:txBody>
      </p:sp>
      <p:sp>
        <p:nvSpPr>
          <p:cNvPr id="2" name="标题 1"/>
          <p:cNvSpPr>
            <a:spLocks noGrp="1"/>
          </p:cNvSpPr>
          <p:nvPr>
            <p:ph type="ctrTitle" hasCustomPrompt="1"/>
            <p:custDataLst>
              <p:tags r:id="rId9"/>
            </p:custDataLst>
          </p:nvPr>
        </p:nvSpPr>
        <p:spPr>
          <a:xfrm>
            <a:off x="541509" y="1869884"/>
            <a:ext cx="6374422" cy="1241602"/>
          </a:xfrm>
          <a:noFill/>
        </p:spPr>
        <p:txBody>
          <a:bodyPr lIns="90000" tIns="46800" rIns="90000" bIns="46800" anchor="ctr">
            <a:normAutofit/>
          </a:bodyPr>
          <a:lstStyle>
            <a:lvl1pPr algn="ctr">
              <a:lnSpc>
                <a:spcPct val="130000"/>
              </a:lnSpc>
              <a:defRPr sz="6000" b="1" i="0" u="none" strike="noStrike" kern="1200" cap="none" spc="0" normalizeH="0" baseline="0">
                <a:solidFill>
                  <a:schemeClr val="bg1"/>
                </a:solidFill>
                <a:uFillTx/>
                <a:latin typeface="Arial" panose="020B0604020202020204" pitchFamily="34" charset="0"/>
                <a:ea typeface="黑体" panose="02010609060101010101"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10"/>
            </p:custDataLst>
          </p:nvPr>
        </p:nvSpPr>
        <p:spPr>
          <a:xfrm>
            <a:off x="2104201" y="4259018"/>
            <a:ext cx="3249038" cy="814023"/>
          </a:xfrm>
        </p:spPr>
        <p:txBody>
          <a:bodyPr lIns="90000" tIns="46800" rIns="90000" bIns="46800">
            <a:normAutofit/>
          </a:bodyPr>
          <a:lstStyle>
            <a:lvl1pPr marL="0" indent="0" algn="ctr">
              <a:lnSpc>
                <a:spcPct val="130000"/>
              </a:lnSpc>
              <a:buNone/>
              <a:defRPr sz="1800" u="none" strike="noStrike" kern="1200" cap="none" spc="0" normalizeH="0" baseline="0">
                <a:solidFill>
                  <a:schemeClr val="bg1"/>
                </a:solidFill>
                <a:uFillTx/>
                <a:latin typeface="Arial" panose="020B0604020202020204" pitchFamily="34" charset="0"/>
                <a:ea typeface="微软雅黑"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4" name="日期占位符 3"/>
          <p:cNvSpPr>
            <a:spLocks noGrp="1"/>
          </p:cNvSpPr>
          <p:nvPr>
            <p:ph type="dt" sz="half" idx="10"/>
            <p:custDataLst>
              <p:tags r:id="rId11"/>
            </p:custDataLst>
          </p:nvPr>
        </p:nvSpPr>
        <p:spPr/>
        <p:txBody>
          <a:bodyPr lIns="90000" tIns="46800" rIns="90000" bIns="46800"/>
          <a:lstStyle/>
          <a:p>
            <a:fld id="{B69BDC93-F35E-4184-8C13-5DFEA23309CA}" type="datetimeFigureOut">
              <a:rPr lang="zh-CN" altLang="en-US" smtClean="0"/>
            </a:fld>
            <a:endParaRPr lang="zh-CN" altLang="en-US"/>
          </a:p>
        </p:txBody>
      </p:sp>
      <p:sp>
        <p:nvSpPr>
          <p:cNvPr id="5" name="页脚占位符 4"/>
          <p:cNvSpPr>
            <a:spLocks noGrp="1"/>
          </p:cNvSpPr>
          <p:nvPr>
            <p:ph type="ftr" sz="quarter" idx="11"/>
            <p:custDataLst>
              <p:tags r:id="rId12"/>
            </p:custDataLst>
          </p:nvPr>
        </p:nvSpPr>
        <p:spPr/>
        <p:txBody>
          <a:bodyPr lIns="90000" tIns="46800" rIns="90000" bIns="46800"/>
          <a:lstStyle/>
          <a:p>
            <a:endParaRPr lang="zh-CN" altLang="en-US"/>
          </a:p>
        </p:txBody>
      </p:sp>
      <p:sp>
        <p:nvSpPr>
          <p:cNvPr id="6" name="灯片编号占位符 5"/>
          <p:cNvSpPr>
            <a:spLocks noGrp="1"/>
          </p:cNvSpPr>
          <p:nvPr>
            <p:ph type="sldNum" sz="quarter" idx="12"/>
            <p:custDataLst>
              <p:tags r:id="rId13"/>
            </p:custDataLst>
          </p:nvPr>
        </p:nvSpPr>
        <p:spPr/>
        <p:txBody>
          <a:bodyPr lIns="90000" tIns="46800" rIns="90000" bIns="46800"/>
          <a:lstStyle/>
          <a:p>
            <a:fld id="{3A77CCFB-EC99-466D-8D89-B91B1BE66B02}"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tx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702726" y="348239"/>
            <a:ext cx="10786548" cy="6161523"/>
            <a:chOff x="702726" y="348239"/>
            <a:chExt cx="10786548" cy="6161523"/>
          </a:xfrm>
        </p:grpSpPr>
        <p:cxnSp>
          <p:nvCxnSpPr>
            <p:cNvPr id="11" name="直接连接符 10"/>
            <p:cNvCxnSpPr/>
            <p:nvPr userDrawn="1">
              <p:custDataLst>
                <p:tags r:id="rId3"/>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custDataLst>
                <p:tags r:id="rId4"/>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custDataLst>
                <p:tags r:id="rId5"/>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6"/>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userDrawn="1">
            <p:ph type="title"/>
            <p:custDataLst>
              <p:tags r:id="rId7"/>
            </p:custDataLst>
          </p:nvPr>
        </p:nvSpPr>
        <p:spPr>
          <a:xfrm>
            <a:off x="669882" y="443234"/>
            <a:ext cx="10852237" cy="441964"/>
          </a:xfrm>
        </p:spPr>
        <p:txBody>
          <a:bodyPr vert="horz" lIns="90000" tIns="46800" rIns="90000" bIns="46800" rtlCol="0" anchor="t" anchorCtr="0">
            <a:noAutofit/>
          </a:bodyPr>
          <a:lstStyle>
            <a:lvl1pPr marL="0" marR="0" algn="l" defTabSz="914400" rtl="0" eaLnBrk="1" fontAlgn="auto" latinLnBrk="0" hangingPunct="1">
              <a:lnSpc>
                <a:spcPct val="12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userDrawn="1">
            <p:ph idx="1"/>
            <p:custDataLst>
              <p:tags r:id="rId8"/>
            </p:custDataLst>
          </p:nvPr>
        </p:nvSpPr>
        <p:spPr>
          <a:xfrm>
            <a:off x="669882" y="952508"/>
            <a:ext cx="10852237" cy="5388907"/>
          </a:xfrm>
        </p:spPr>
        <p:txBody>
          <a:bodyPr vert="horz" lIns="90000" tIns="46800" rIns="90000" bIns="4680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userDrawn="1">
            <p:ph type="dt" sz="half" idx="10"/>
            <p:custDataLst>
              <p:tags r:id="rId9"/>
            </p:custDataLst>
          </p:nvPr>
        </p:nvSpPr>
        <p:spPr/>
        <p:txBody>
          <a:bodyPr/>
          <a:lstStyle>
            <a:lvl1pPr>
              <a:lnSpc>
                <a:spcPct val="120000"/>
              </a:lnSpc>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userDrawn="1">
            <p:ph type="ftr" sz="quarter" idx="11"/>
            <p:custDataLst>
              <p:tags r:id="rId10"/>
            </p:custDataLst>
          </p:nvPr>
        </p:nvSpPr>
        <p:spPr/>
        <p:txBody>
          <a:bodyPr/>
          <a:lstStyle>
            <a:lvl1pPr>
              <a:lnSpc>
                <a:spcPct val="120000"/>
              </a:lnSpc>
              <a:defRPr>
                <a:latin typeface="微软雅黑" panose="020B0503020204020204" charset="-122"/>
                <a:ea typeface="微软雅黑" panose="020B0503020204020204" charset="-122"/>
              </a:defRPr>
            </a:lvl1pPr>
          </a:lstStyle>
          <a:p>
            <a:endParaRPr lang="zh-CN" altLang="en-US"/>
          </a:p>
        </p:txBody>
      </p:sp>
      <p:sp>
        <p:nvSpPr>
          <p:cNvPr id="6" name="灯片编号占位符 5"/>
          <p:cNvSpPr>
            <a:spLocks noGrp="1"/>
          </p:cNvSpPr>
          <p:nvPr userDrawn="1">
            <p:ph type="sldNum" sz="quarter" idx="12"/>
            <p:custDataLst>
              <p:tags r:id="rId11"/>
            </p:custDataLst>
          </p:nvPr>
        </p:nvSpPr>
        <p:spPr/>
        <p:txBody>
          <a:bodyPr/>
          <a:lstStyle>
            <a:lvl1pPr>
              <a:lnSpc>
                <a:spcPct val="120000"/>
              </a:lnSpc>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节标题">
    <p:bg>
      <p:bgPr>
        <a:solidFill>
          <a:schemeClr val="tx2"/>
        </a:solidFill>
        <a:effectLst/>
      </p:bgPr>
    </p:bg>
    <p:spTree>
      <p:nvGrpSpPr>
        <p:cNvPr id="1" name=""/>
        <p:cNvGrpSpPr/>
        <p:nvPr/>
      </p:nvGrpSpPr>
      <p:grpSpPr>
        <a:xfrm>
          <a:off x="0" y="0"/>
          <a:ext cx="0" cy="0"/>
          <a:chOff x="0" y="0"/>
          <a:chExt cx="0" cy="0"/>
        </a:xfrm>
      </p:grpSpPr>
      <p:sp>
        <p:nvSpPr>
          <p:cNvPr id="7" name="矩形 6"/>
          <p:cNvSpPr/>
          <p:nvPr>
            <p:custDataLst>
              <p:tags r:id="rId2"/>
            </p:custDataLst>
          </p:nvPr>
        </p:nvSpPr>
        <p:spPr>
          <a:xfrm>
            <a:off x="5260369" y="1640899"/>
            <a:ext cx="1671262" cy="2281722"/>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custDataLst>
              <p:tags r:id="rId3"/>
            </p:custDataLst>
          </p:nvPr>
        </p:nvCxnSpPr>
        <p:spPr>
          <a:xfrm flipV="1">
            <a:off x="2190627" y="5477109"/>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4"/>
            </p:custDataLst>
          </p:nvPr>
        </p:nvCxnSpPr>
        <p:spPr>
          <a:xfrm flipV="1">
            <a:off x="2276101" y="3930237"/>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5"/>
            </p:custDataLst>
          </p:nvPr>
        </p:nvCxnSpPr>
        <p:spPr>
          <a:xfrm rot="16200000">
            <a:off x="9197922" y="67399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6"/>
            </p:custDataLst>
          </p:nvPr>
        </p:nvCxnSpPr>
        <p:spPr>
          <a:xfrm rot="16200000">
            <a:off x="8773670" y="1257198"/>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4" name="日期占位符 3"/>
          <p:cNvSpPr>
            <a:spLocks noGrp="1"/>
          </p:cNvSpPr>
          <p:nvPr>
            <p:ph type="dt" sz="half" idx="10"/>
            <p:custDataLst>
              <p:tags r:id="rId7"/>
            </p:custDataLst>
          </p:nvPr>
        </p:nvSpPr>
        <p:spPr/>
        <p:txBody>
          <a:bodyPr>
            <a:normAutofit/>
          </a:bodyPr>
          <a:lstStyle/>
          <a:p>
            <a:fld id="{B69BDC93-F35E-4184-8C13-5DFEA23309CA}"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normAutofit/>
          </a:bodyPr>
          <a:lstStyle/>
          <a:p>
            <a:endParaRPr lang="zh-CN" altLang="en-US"/>
          </a:p>
        </p:txBody>
      </p:sp>
      <p:sp>
        <p:nvSpPr>
          <p:cNvPr id="6" name="灯片编号占位符 5"/>
          <p:cNvSpPr>
            <a:spLocks noGrp="1"/>
          </p:cNvSpPr>
          <p:nvPr>
            <p:ph type="sldNum" sz="quarter" idx="12"/>
            <p:custDataLst>
              <p:tags r:id="rId9"/>
            </p:custDataLst>
          </p:nvPr>
        </p:nvSpPr>
        <p:spPr/>
        <p:txBody>
          <a:bodyPr>
            <a:normAutofit/>
          </a:bodyPr>
          <a:lstStyle/>
          <a:p>
            <a:fld id="{3A77CCFB-EC99-466D-8D89-B91B1BE66B02}" type="slidenum">
              <a:rPr lang="zh-CN" altLang="en-US" smtClean="0"/>
            </a:fld>
            <a:endParaRPr lang="zh-CN" altLang="en-US"/>
          </a:p>
        </p:txBody>
      </p:sp>
      <p:sp>
        <p:nvSpPr>
          <p:cNvPr id="2" name="标题 1"/>
          <p:cNvSpPr>
            <a:spLocks noGrp="1"/>
          </p:cNvSpPr>
          <p:nvPr>
            <p:ph type="title" hasCustomPrompt="1"/>
            <p:custDataLst>
              <p:tags r:id="rId10"/>
            </p:custDataLst>
          </p:nvPr>
        </p:nvSpPr>
        <p:spPr>
          <a:xfrm>
            <a:off x="3579742" y="4245939"/>
            <a:ext cx="5032516" cy="816955"/>
          </a:xfrm>
        </p:spPr>
        <p:txBody>
          <a:bodyPr anchor="b">
            <a:normAutofit/>
          </a:bodyPr>
          <a:lstStyle>
            <a:lvl1pPr algn="ctr">
              <a:lnSpc>
                <a:spcPct val="130000"/>
              </a:lnSpc>
              <a:defRPr sz="3600" b="0" u="none" strike="noStrike" kern="1200" cap="none" spc="0" normalizeH="0" baseline="0">
                <a:solidFill>
                  <a:schemeClr val="bg1"/>
                </a:solidFill>
                <a:uFillTx/>
                <a:latin typeface="Arial" panose="020B0604020202020204" pitchFamily="34" charset="0"/>
                <a:ea typeface="黑体" panose="02010609060101010101" charset="-122"/>
              </a:defRPr>
            </a:lvl1pPr>
          </a:lstStyle>
          <a:p>
            <a:r>
              <a:rPr lang="zh-CN" altLang="en-US" dirty="0"/>
              <a:t>单击此处编辑标题</a:t>
            </a:r>
            <a:endParaRPr lang="zh-CN" altLang="en-US" dirty="0"/>
          </a:p>
        </p:txBody>
      </p:sp>
      <p:sp>
        <p:nvSpPr>
          <p:cNvPr id="16" name="文本占位符 15"/>
          <p:cNvSpPr>
            <a:spLocks noGrp="1"/>
          </p:cNvSpPr>
          <p:nvPr>
            <p:ph type="body" sz="quarter" idx="13"/>
            <p:custDataLst>
              <p:tags r:id="rId11"/>
            </p:custDataLst>
          </p:nvPr>
        </p:nvSpPr>
        <p:spPr>
          <a:xfrm>
            <a:off x="3579742" y="5119077"/>
            <a:ext cx="5032516" cy="927762"/>
          </a:xfrm>
        </p:spPr>
        <p:txBody>
          <a:bodyPr>
            <a:normAutofit/>
          </a:bodyPr>
          <a:lstStyle>
            <a:lvl1pPr marL="0" indent="0" algn="ctr">
              <a:lnSpc>
                <a:spcPct val="130000"/>
              </a:lnSpc>
              <a:buNone/>
              <a:defRPr sz="1800" u="none" strike="noStrike" kern="1200" cap="none" spc="0" normalizeH="0" baseline="0">
                <a:solidFill>
                  <a:schemeClr val="bg1"/>
                </a:solidFill>
                <a:uFillTx/>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tx2"/>
        </a:solidFill>
        <a:effectLst/>
      </p:bgPr>
    </p:bg>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702726" y="348239"/>
            <a:ext cx="10786548" cy="6161523"/>
            <a:chOff x="702726" y="348239"/>
            <a:chExt cx="10786548" cy="6161523"/>
          </a:xfrm>
        </p:grpSpPr>
        <p:cxnSp>
          <p:nvCxnSpPr>
            <p:cNvPr id="12" name="直接连接符 11"/>
            <p:cNvCxnSpPr/>
            <p:nvPr userDrawn="1">
              <p:custDataLst>
                <p:tags r:id="rId3"/>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custDataLst>
                <p:tags r:id="rId4"/>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5"/>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6"/>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custDataLst>
              <p:tags r:id="rId7"/>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8"/>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200" normalizeH="0" baseline="0" noProof="1" dirty="0">
                <a:solidFill>
                  <a:schemeClr val="bg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9"/>
            </p:custDataLst>
          </p:nvPr>
        </p:nvSpPr>
        <p:spPr>
          <a:xfrm>
            <a:off x="6238877" y="952508"/>
            <a:ext cx="5283242" cy="5388907"/>
          </a:xfrm>
        </p:spPr>
        <p:txBody>
          <a:bodyPr>
            <a:noAutofit/>
          </a:bodyPr>
          <a:lstStyle>
            <a:lvl1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1pPr>
            <a:lvl2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2pPr>
            <a:lvl3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3pPr>
            <a:lvl4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4pPr>
            <a:lvl5pPr>
              <a:lnSpc>
                <a:spcPct val="120000"/>
              </a:lnSpc>
              <a:defRPr sz="1600" u="none" strike="noStrike" kern="1200" cap="none" spc="-200" normalizeH="0">
                <a:solidFill>
                  <a:schemeClr val="bg1"/>
                </a:solidFill>
                <a:uFillTx/>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10"/>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1"/>
            </p:custDataLst>
          </p:nvPr>
        </p:nvSpPr>
        <p:spPr/>
        <p:txBody>
          <a:bodyPr/>
          <a:lstStyle>
            <a:lvl1pPr>
              <a:lnSpc>
                <a:spcPct val="120000"/>
              </a:lnSpc>
              <a:defRPr/>
            </a:lvl1pPr>
          </a:lstStyle>
          <a:p>
            <a:endParaRPr lang="zh-CN" altLang="en-US"/>
          </a:p>
        </p:txBody>
      </p:sp>
      <p:sp>
        <p:nvSpPr>
          <p:cNvPr id="7" name="灯片编号占位符 6"/>
          <p:cNvSpPr>
            <a:spLocks noGrp="1"/>
          </p:cNvSpPr>
          <p:nvPr>
            <p:ph type="sldNum" sz="quarter" idx="12"/>
            <p:custDataLst>
              <p:tags r:id="rId12"/>
            </p:custDataLst>
          </p:nvPr>
        </p:nvSpPr>
        <p:spPr/>
        <p:txBody>
          <a:bodyPr/>
          <a:lstStyle>
            <a:lvl1pPr>
              <a:lnSpc>
                <a:spcPct val="120000"/>
              </a:lnSpc>
              <a:defRPr/>
            </a:lvl1p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tx2"/>
        </a:solidFill>
        <a:effectLst/>
      </p:bgPr>
    </p:bg>
    <p:spTree>
      <p:nvGrpSpPr>
        <p:cNvPr id="1" name=""/>
        <p:cNvGrpSpPr/>
        <p:nvPr/>
      </p:nvGrpSpPr>
      <p:grpSpPr>
        <a:xfrm>
          <a:off x="0" y="0"/>
          <a:ext cx="0" cy="0"/>
          <a:chOff x="0" y="0"/>
          <a:chExt cx="0" cy="0"/>
        </a:xfrm>
      </p:grpSpPr>
      <p:grpSp>
        <p:nvGrpSpPr>
          <p:cNvPr id="13" name="组合 12"/>
          <p:cNvGrpSpPr/>
          <p:nvPr userDrawn="1">
            <p:custDataLst>
              <p:tags r:id="rId2"/>
            </p:custDataLst>
          </p:nvPr>
        </p:nvGrpSpPr>
        <p:grpSpPr>
          <a:xfrm>
            <a:off x="702726" y="348239"/>
            <a:ext cx="10786548" cy="6161523"/>
            <a:chOff x="702726" y="348239"/>
            <a:chExt cx="10786548" cy="6161523"/>
          </a:xfrm>
        </p:grpSpPr>
        <p:cxnSp>
          <p:nvCxnSpPr>
            <p:cNvPr id="14" name="直接连接符 13"/>
            <p:cNvCxnSpPr/>
            <p:nvPr userDrawn="1">
              <p:custDataLst>
                <p:tags r:id="rId3"/>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4"/>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5"/>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custDataLst>
                <p:tags r:id="rId6"/>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custDataLst>
              <p:tags r:id="rId7"/>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20000"/>
              </a:lnSpc>
              <a:buNone/>
              <a:defRPr kumimoji="0" lang="zh-CN" altLang="en-US" sz="2400" b="1" i="0" u="none" strike="noStrike" kern="1200" cap="none" spc="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8"/>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20000"/>
              </a:lnSpc>
              <a:spcAft>
                <a:spcPts val="0"/>
              </a:spcAft>
              <a:buNone/>
              <a:defRPr sz="2000" b="0" u="none" strike="noStrike" kern="1200" cap="none" spc="0" normalizeH="0" baseline="0">
                <a:solidFill>
                  <a:schemeClr val="bg1"/>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9"/>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0"/>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20000"/>
              </a:lnSpc>
              <a:spcBef>
                <a:spcPts val="0"/>
              </a:spcBef>
              <a:spcAft>
                <a:spcPts val="0"/>
              </a:spcAft>
              <a:buFont typeface="Arial" panose="020B0604020202020204" pitchFamily="34" charset="0"/>
              <a:buNone/>
              <a:defRPr kumimoji="0" lang="zh-CN" altLang="en-US" sz="20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dirty="0">
                <a:sym typeface="+mn-ea"/>
              </a:rPr>
              <a:t>单击此处编辑文本</a:t>
            </a:r>
            <a:endParaRPr dirty="0">
              <a:sym typeface="+mn-ea"/>
            </a:endParaRPr>
          </a:p>
        </p:txBody>
      </p:sp>
      <p:sp>
        <p:nvSpPr>
          <p:cNvPr id="6" name="内容占位符 5"/>
          <p:cNvSpPr>
            <a:spLocks noGrp="1"/>
          </p:cNvSpPr>
          <p:nvPr>
            <p:ph sz="quarter" idx="4"/>
            <p:custDataLst>
              <p:tags r:id="rId11"/>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2"/>
            </p:custDataLst>
          </p:nvPr>
        </p:nvSpPr>
        <p:spPr/>
        <p:txBody>
          <a:bodyPr/>
          <a:lstStyle>
            <a:lvl1pPr>
              <a:lnSpc>
                <a:spcPct val="120000"/>
              </a:lnSpc>
              <a:defRPr u="none" strike="noStrike" kern="1200" cap="none" spc="0" normalizeH="0">
                <a:latin typeface="Arial" panose="020B0604020202020204" pitchFamily="34" charset="0"/>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3"/>
            </p:custDataLst>
          </p:nvPr>
        </p:nvSpPr>
        <p:spPr/>
        <p:txBody>
          <a:bodyPr/>
          <a:lstStyle>
            <a:lvl1pPr>
              <a:lnSpc>
                <a:spcPct val="120000"/>
              </a:lnSpc>
              <a:defRPr u="none" strike="noStrike" kern="1200" cap="none" spc="0" normalizeH="0">
                <a:latin typeface="Arial" panose="020B0604020202020204" pitchFamily="34" charset="0"/>
              </a:defRPr>
            </a:lvl1pPr>
          </a:lstStyle>
          <a:p>
            <a:endParaRPr lang="zh-CN" altLang="en-US"/>
          </a:p>
        </p:txBody>
      </p:sp>
      <p:sp>
        <p:nvSpPr>
          <p:cNvPr id="9" name="灯片编号占位符 8"/>
          <p:cNvSpPr>
            <a:spLocks noGrp="1"/>
          </p:cNvSpPr>
          <p:nvPr>
            <p:ph type="sldNum" sz="quarter" idx="12"/>
            <p:custDataLst>
              <p:tags r:id="rId14"/>
            </p:custDataLst>
          </p:nvPr>
        </p:nvSpPr>
        <p:spPr/>
        <p:txBody>
          <a:bodyPr/>
          <a:lstStyle>
            <a:lvl1pPr>
              <a:lnSpc>
                <a:spcPct val="120000"/>
              </a:lnSpc>
              <a:defRPr u="none" strike="noStrike" kern="1200" cap="none" spc="0" normalizeH="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tx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0" y="0"/>
            <a:ext cx="12192000" cy="6858000"/>
            <a:chOff x="0" y="0"/>
            <a:chExt cx="12192000" cy="6858000"/>
          </a:xfrm>
        </p:grpSpPr>
        <p:sp>
          <p:nvSpPr>
            <p:cNvPr id="7" name="矩形 6"/>
            <p:cNvSpPr/>
            <p:nvPr>
              <p:custDataLst>
                <p:tags r:id="rId3"/>
              </p:custDataLst>
            </p:nvPr>
          </p:nvSpPr>
          <p:spPr>
            <a:xfrm>
              <a:off x="0" y="0"/>
              <a:ext cx="12192000" cy="6858000"/>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custDataLst>
                <p:tags r:id="rId4"/>
              </p:custDataLst>
            </p:nvPr>
          </p:nvSpPr>
          <p:spPr>
            <a:xfrm>
              <a:off x="362188" y="285678"/>
              <a:ext cx="11547045" cy="6269358"/>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sp>
        <p:nvSpPr>
          <p:cNvPr id="10" name="任意多边形 8"/>
          <p:cNvSpPr/>
          <p:nvPr>
            <p:custDataLst>
              <p:tags r:id="rId5"/>
            </p:custDataLst>
          </p:nvPr>
        </p:nvSpPr>
        <p:spPr bwMode="auto">
          <a:xfrm rot="19761830">
            <a:off x="526312" y="4530100"/>
            <a:ext cx="572792" cy="572860"/>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accent2"/>
          </a:solidFill>
          <a:ln>
            <a:noFill/>
          </a:ln>
          <a:effectLst>
            <a:outerShdw dist="76200" dir="5400000" algn="ctr" rotWithShape="0">
              <a:schemeClr val="tx1">
                <a:alpha val="39000"/>
              </a:schemeClr>
            </a:outerShdw>
          </a:effectLst>
        </p:spPr>
        <p:txBody>
          <a:bodyPr anchor="ctr"/>
          <a:lstStyle/>
          <a:p>
            <a:endParaRPr lang="zh-CN" altLang="en-US"/>
          </a:p>
        </p:txBody>
      </p:sp>
      <p:sp>
        <p:nvSpPr>
          <p:cNvPr id="11" name="任意多边形 9"/>
          <p:cNvSpPr/>
          <p:nvPr>
            <p:custDataLst>
              <p:tags r:id="rId6"/>
            </p:custDataLst>
          </p:nvPr>
        </p:nvSpPr>
        <p:spPr bwMode="auto">
          <a:xfrm>
            <a:off x="865555" y="2264380"/>
            <a:ext cx="1892835" cy="1893059"/>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2"/>
          </a:solidFill>
          <a:ln>
            <a:noFill/>
          </a:ln>
          <a:effectLst>
            <a:outerShdw dist="76200" dir="5400000" algn="ctr" rotWithShape="0">
              <a:schemeClr val="tx1">
                <a:alpha val="39000"/>
              </a:schemeClr>
            </a:outerShdw>
          </a:effectLst>
        </p:spPr>
        <p:txBody>
          <a:bodyPr anchor="ctr"/>
          <a:lstStyle/>
          <a:p>
            <a:endParaRPr lang="zh-CN" altLang="en-US"/>
          </a:p>
        </p:txBody>
      </p:sp>
      <p:sp>
        <p:nvSpPr>
          <p:cNvPr id="12" name="任意多边形 10"/>
          <p:cNvSpPr/>
          <p:nvPr>
            <p:custDataLst>
              <p:tags r:id="rId7"/>
            </p:custDataLst>
          </p:nvPr>
        </p:nvSpPr>
        <p:spPr bwMode="auto">
          <a:xfrm rot="1098683">
            <a:off x="1184477" y="3669548"/>
            <a:ext cx="1254993" cy="1255141"/>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1"/>
          </a:solidFill>
          <a:ln>
            <a:noFill/>
          </a:ln>
          <a:effectLst>
            <a:outerShdw dist="76200" dir="5400000" algn="ctr" rotWithShape="0">
              <a:schemeClr val="tx1">
                <a:alpha val="39000"/>
              </a:schemeClr>
            </a:outerShdw>
          </a:effectLst>
        </p:spPr>
        <p:txBody>
          <a:bodyPr anchor="ctr"/>
          <a:lstStyle/>
          <a:p>
            <a:endParaRPr lang="zh-CN" altLang="en-US"/>
          </a:p>
        </p:txBody>
      </p:sp>
      <p:sp>
        <p:nvSpPr>
          <p:cNvPr id="13" name="任意多边形 11"/>
          <p:cNvSpPr/>
          <p:nvPr>
            <p:custDataLst>
              <p:tags r:id="rId8"/>
            </p:custDataLst>
          </p:nvPr>
        </p:nvSpPr>
        <p:spPr bwMode="auto">
          <a:xfrm rot="18092322">
            <a:off x="2306246" y="2653252"/>
            <a:ext cx="1255141" cy="1254993"/>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accent2"/>
          </a:solidFill>
          <a:ln>
            <a:noFill/>
          </a:ln>
          <a:effectLst>
            <a:outerShdw dist="76200" dir="5400000" algn="ctr" rotWithShape="0">
              <a:schemeClr val="tx1">
                <a:alpha val="39000"/>
              </a:schemeClr>
            </a:outerShdw>
          </a:effectLst>
        </p:spPr>
        <p:txBody>
          <a:bodyPr anchor="ctr"/>
          <a:lstStyle/>
          <a:p>
            <a:endParaRPr lang="zh-CN" altLang="en-US"/>
          </a:p>
        </p:txBody>
      </p:sp>
      <p:sp>
        <p:nvSpPr>
          <p:cNvPr id="14" name="任意多边形 12"/>
          <p:cNvSpPr/>
          <p:nvPr>
            <p:custDataLst>
              <p:tags r:id="rId9"/>
            </p:custDataLst>
          </p:nvPr>
        </p:nvSpPr>
        <p:spPr bwMode="auto">
          <a:xfrm rot="19761830">
            <a:off x="1130376" y="1663981"/>
            <a:ext cx="985617" cy="985734"/>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1"/>
          </a:solidFill>
          <a:ln>
            <a:noFill/>
          </a:ln>
          <a:effectLst>
            <a:outerShdw dist="76200" dir="5400000" algn="ctr" rotWithShape="0">
              <a:schemeClr val="tx1">
                <a:alpha val="39000"/>
              </a:schemeClr>
            </a:outerShdw>
          </a:effectLst>
        </p:spPr>
        <p:txBody>
          <a:bodyPr anchor="ctr"/>
          <a:lstStyle/>
          <a:p>
            <a:endParaRPr lang="zh-CN" altLang="en-US"/>
          </a:p>
        </p:txBody>
      </p:sp>
      <p:sp>
        <p:nvSpPr>
          <p:cNvPr id="15" name="任意多边形 13"/>
          <p:cNvSpPr/>
          <p:nvPr>
            <p:custDataLst>
              <p:tags r:id="rId10"/>
            </p:custDataLst>
          </p:nvPr>
        </p:nvSpPr>
        <p:spPr bwMode="auto">
          <a:xfrm>
            <a:off x="136513" y="1843155"/>
            <a:ext cx="702931" cy="703014"/>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1"/>
          </a:solidFill>
          <a:ln>
            <a:noFill/>
          </a:ln>
          <a:effectLst>
            <a:outerShdw dist="76200" dir="5400000" algn="ctr" rotWithShape="0">
              <a:schemeClr val="tx1">
                <a:alpha val="39000"/>
              </a:schemeClr>
            </a:outerShdw>
          </a:effectLst>
        </p:spPr>
        <p:txBody>
          <a:bodyPr anchor="ctr"/>
          <a:lstStyle/>
          <a:p>
            <a:endParaRPr lang="zh-CN" altLang="en-US"/>
          </a:p>
        </p:txBody>
      </p:sp>
      <p:sp>
        <p:nvSpPr>
          <p:cNvPr id="16" name="任意多边形 14"/>
          <p:cNvSpPr/>
          <p:nvPr>
            <p:custDataLst>
              <p:tags r:id="rId11"/>
            </p:custDataLst>
          </p:nvPr>
        </p:nvSpPr>
        <p:spPr bwMode="auto">
          <a:xfrm rot="2163937">
            <a:off x="-289057" y="2747273"/>
            <a:ext cx="978401" cy="985734"/>
          </a:xfrm>
          <a:custGeom>
            <a:avLst/>
            <a:gdLst>
              <a:gd name="connsiteX0" fmla="*/ 89354 w 978401"/>
              <a:gd name="connsiteY0" fmla="*/ 37412 h 985734"/>
              <a:gd name="connsiteX1" fmla="*/ 211817 w 978401"/>
              <a:gd name="connsiteY1" fmla="*/ 0 h 985734"/>
              <a:gd name="connsiteX2" fmla="*/ 759368 w 978401"/>
              <a:gd name="connsiteY2" fmla="*/ 0 h 985734"/>
              <a:gd name="connsiteX3" fmla="*/ 978401 w 978401"/>
              <a:gd name="connsiteY3" fmla="*/ 219059 h 985734"/>
              <a:gd name="connsiteX4" fmla="*/ 978401 w 978401"/>
              <a:gd name="connsiteY4" fmla="*/ 766675 h 985734"/>
              <a:gd name="connsiteX5" fmla="*/ 759368 w 978401"/>
              <a:gd name="connsiteY5" fmla="*/ 985734 h 985734"/>
              <a:gd name="connsiteX6" fmla="*/ 584399 w 978401"/>
              <a:gd name="connsiteY6" fmla="*/ 985734 h 985734"/>
              <a:gd name="connsiteX7" fmla="*/ 492029 w 978401"/>
              <a:gd name="connsiteY7" fmla="*/ 858903 h 985734"/>
              <a:gd name="connsiteX8" fmla="*/ 688916 w 978401"/>
              <a:gd name="connsiteY8" fmla="*/ 858903 h 985734"/>
              <a:gd name="connsiteX9" fmla="*/ 851585 w 978401"/>
              <a:gd name="connsiteY9" fmla="*/ 696215 h 985734"/>
              <a:gd name="connsiteX10" fmla="*/ 851585 w 978401"/>
              <a:gd name="connsiteY10" fmla="*/ 289519 h 985734"/>
              <a:gd name="connsiteX11" fmla="*/ 688916 w 978401"/>
              <a:gd name="connsiteY11" fmla="*/ 126831 h 985734"/>
              <a:gd name="connsiteX12" fmla="*/ 282269 w 978401"/>
              <a:gd name="connsiteY12" fmla="*/ 126831 h 985734"/>
              <a:gd name="connsiteX13" fmla="*/ 119600 w 978401"/>
              <a:gd name="connsiteY13" fmla="*/ 289519 h 985734"/>
              <a:gd name="connsiteX14" fmla="*/ 119600 w 978401"/>
              <a:gd name="connsiteY14" fmla="*/ 347530 h 985734"/>
              <a:gd name="connsiteX15" fmla="*/ 0 w 978401"/>
              <a:gd name="connsiteY15" fmla="*/ 183312 h 985734"/>
              <a:gd name="connsiteX16" fmla="*/ 9997 w 978401"/>
              <a:gd name="connsiteY16" fmla="*/ 133792 h 985734"/>
              <a:gd name="connsiteX17" fmla="*/ 89354 w 978401"/>
              <a:gd name="connsiteY17" fmla="*/ 37412 h 98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78401" h="985734">
                <a:moveTo>
                  <a:pt x="89354" y="37412"/>
                </a:moveTo>
                <a:cubicBezTo>
                  <a:pt x="124312" y="13792"/>
                  <a:pt x="166454" y="0"/>
                  <a:pt x="211817" y="0"/>
                </a:cubicBezTo>
                <a:lnTo>
                  <a:pt x="759368" y="0"/>
                </a:lnTo>
                <a:cubicBezTo>
                  <a:pt x="880336" y="0"/>
                  <a:pt x="978401" y="98077"/>
                  <a:pt x="978401" y="219059"/>
                </a:cubicBezTo>
                <a:lnTo>
                  <a:pt x="978401" y="766675"/>
                </a:lnTo>
                <a:cubicBezTo>
                  <a:pt x="978401" y="887658"/>
                  <a:pt x="880336" y="985734"/>
                  <a:pt x="759368" y="985734"/>
                </a:cubicBezTo>
                <a:lnTo>
                  <a:pt x="584399" y="985734"/>
                </a:lnTo>
                <a:lnTo>
                  <a:pt x="492029" y="858903"/>
                </a:lnTo>
                <a:lnTo>
                  <a:pt x="688916" y="858903"/>
                </a:lnTo>
                <a:cubicBezTo>
                  <a:pt x="778756" y="858903"/>
                  <a:pt x="851585" y="786065"/>
                  <a:pt x="851585" y="696215"/>
                </a:cubicBezTo>
                <a:lnTo>
                  <a:pt x="851585" y="289519"/>
                </a:lnTo>
                <a:cubicBezTo>
                  <a:pt x="851585" y="199669"/>
                  <a:pt x="778756" y="126831"/>
                  <a:pt x="688916" y="126831"/>
                </a:cubicBezTo>
                <a:lnTo>
                  <a:pt x="282269" y="126831"/>
                </a:lnTo>
                <a:cubicBezTo>
                  <a:pt x="192429" y="126831"/>
                  <a:pt x="119600" y="199669"/>
                  <a:pt x="119600" y="289519"/>
                </a:cubicBezTo>
                <a:lnTo>
                  <a:pt x="119600" y="347530"/>
                </a:lnTo>
                <a:lnTo>
                  <a:pt x="0" y="183312"/>
                </a:lnTo>
                <a:lnTo>
                  <a:pt x="9997" y="133792"/>
                </a:lnTo>
                <a:cubicBezTo>
                  <a:pt x="26622" y="94480"/>
                  <a:pt x="54396" y="61032"/>
                  <a:pt x="89354" y="37412"/>
                </a:cubicBezTo>
                <a:close/>
              </a:path>
            </a:pathLst>
          </a:custGeom>
          <a:solidFill>
            <a:schemeClr val="accent2"/>
          </a:solidFill>
          <a:ln>
            <a:noFill/>
          </a:ln>
          <a:effectLst>
            <a:outerShdw dist="76200" dir="5400000" algn="ctr" rotWithShape="0">
              <a:schemeClr val="tx1">
                <a:alpha val="39000"/>
              </a:schemeClr>
            </a:outerShdw>
          </a:effectLst>
        </p:spPr>
        <p:txBody>
          <a:bodyPr wrap="square" anchor="ctr">
            <a:noAutofit/>
          </a:bodyPr>
          <a:lstStyle/>
          <a:p>
            <a:endParaRPr lang="zh-CN" altLang="en-US"/>
          </a:p>
        </p:txBody>
      </p:sp>
      <p:sp>
        <p:nvSpPr>
          <p:cNvPr id="17" name="任意多边形 15"/>
          <p:cNvSpPr/>
          <p:nvPr>
            <p:custDataLst>
              <p:tags r:id="rId12"/>
            </p:custDataLst>
          </p:nvPr>
        </p:nvSpPr>
        <p:spPr bwMode="auto">
          <a:xfrm rot="19761830">
            <a:off x="2687328" y="4012750"/>
            <a:ext cx="735443" cy="735531"/>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1"/>
          </a:solidFill>
          <a:ln>
            <a:noFill/>
          </a:ln>
          <a:effectLst>
            <a:outerShdw dist="76200" dir="5400000" algn="ctr" rotWithShape="0">
              <a:schemeClr val="tx1">
                <a:alpha val="39000"/>
              </a:schemeClr>
            </a:outerShdw>
          </a:effectLst>
        </p:spPr>
        <p:txBody>
          <a:bodyPr anchor="ctr"/>
          <a:lstStyle/>
          <a:p>
            <a:endParaRPr lang="zh-CN" altLang="en-US"/>
          </a:p>
        </p:txBody>
      </p:sp>
      <p:sp>
        <p:nvSpPr>
          <p:cNvPr id="18" name="任意多边形 16"/>
          <p:cNvSpPr/>
          <p:nvPr>
            <p:custDataLst>
              <p:tags r:id="rId13"/>
            </p:custDataLst>
          </p:nvPr>
        </p:nvSpPr>
        <p:spPr bwMode="auto">
          <a:xfrm rot="17875787">
            <a:off x="3755002" y="3473863"/>
            <a:ext cx="479733" cy="479677"/>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2"/>
          </a:solidFill>
          <a:ln>
            <a:noFill/>
          </a:ln>
          <a:effectLst>
            <a:outerShdw dist="76200" dir="5400000" algn="ctr" rotWithShape="0">
              <a:schemeClr val="tx1">
                <a:alpha val="39000"/>
              </a:schemeClr>
            </a:outerShdw>
          </a:effectLst>
        </p:spPr>
        <p:txBody>
          <a:bodyPr anchor="ctr"/>
          <a:lstStyle/>
          <a:p>
            <a:endParaRPr lang="zh-CN" altLang="en-US"/>
          </a:p>
        </p:txBody>
      </p:sp>
      <p:sp>
        <p:nvSpPr>
          <p:cNvPr id="19" name="任意多边形 17"/>
          <p:cNvSpPr/>
          <p:nvPr>
            <p:custDataLst>
              <p:tags r:id="rId14"/>
            </p:custDataLst>
          </p:nvPr>
        </p:nvSpPr>
        <p:spPr bwMode="auto">
          <a:xfrm rot="617521">
            <a:off x="331164" y="4876161"/>
            <a:ext cx="863065" cy="863167"/>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2"/>
          </a:solidFill>
          <a:ln>
            <a:noFill/>
          </a:ln>
          <a:effectLst>
            <a:outerShdw dist="76200" dir="5400000" algn="ctr" rotWithShape="0">
              <a:schemeClr val="tx1">
                <a:alpha val="39000"/>
              </a:schemeClr>
            </a:outerShdw>
          </a:effectLst>
        </p:spPr>
        <p:txBody>
          <a:bodyPr anchor="ctr"/>
          <a:lstStyle/>
          <a:p>
            <a:endParaRPr lang="zh-CN" altLang="en-US"/>
          </a:p>
        </p:txBody>
      </p:sp>
      <p:sp>
        <p:nvSpPr>
          <p:cNvPr id="20" name="任意多边形 18"/>
          <p:cNvSpPr/>
          <p:nvPr>
            <p:custDataLst>
              <p:tags r:id="rId15"/>
            </p:custDataLst>
          </p:nvPr>
        </p:nvSpPr>
        <p:spPr bwMode="auto">
          <a:xfrm rot="17875787">
            <a:off x="115927" y="3953840"/>
            <a:ext cx="577705" cy="577638"/>
          </a:xfrm>
          <a:custGeom>
            <a:avLst/>
            <a:gdLst>
              <a:gd name="T0" fmla="*/ 667689 w 2273300"/>
              <a:gd name="T1" fmla="*/ 292497 h 2273300"/>
              <a:gd name="T2" fmla="*/ 292497 w 2273300"/>
              <a:gd name="T3" fmla="*/ 667689 h 2273300"/>
              <a:gd name="T4" fmla="*/ 292497 w 2273300"/>
              <a:gd name="T5" fmla="*/ 1605611 h 2273300"/>
              <a:gd name="T6" fmla="*/ 667689 w 2273300"/>
              <a:gd name="T7" fmla="*/ 1980803 h 2273300"/>
              <a:gd name="T8" fmla="*/ 1605611 w 2273300"/>
              <a:gd name="T9" fmla="*/ 1980803 h 2273300"/>
              <a:gd name="T10" fmla="*/ 1980803 w 2273300"/>
              <a:gd name="T11" fmla="*/ 1605611 h 2273300"/>
              <a:gd name="T12" fmla="*/ 1980803 w 2273300"/>
              <a:gd name="T13" fmla="*/ 667689 h 2273300"/>
              <a:gd name="T14" fmla="*/ 1605611 w 2273300"/>
              <a:gd name="T15" fmla="*/ 292497 h 2273300"/>
              <a:gd name="T16" fmla="*/ 667689 w 2273300"/>
              <a:gd name="T17" fmla="*/ 292497 h 2273300"/>
              <a:gd name="T18" fmla="*/ 505195 w 2273300"/>
              <a:gd name="T19" fmla="*/ 0 h 2273300"/>
              <a:gd name="T20" fmla="*/ 1768105 w 2273300"/>
              <a:gd name="T21" fmla="*/ 0 h 2273300"/>
              <a:gd name="T22" fmla="*/ 2273300 w 2273300"/>
              <a:gd name="T23" fmla="*/ 505195 h 2273300"/>
              <a:gd name="T24" fmla="*/ 2273300 w 2273300"/>
              <a:gd name="T25" fmla="*/ 1768105 h 2273300"/>
              <a:gd name="T26" fmla="*/ 1768105 w 2273300"/>
              <a:gd name="T27" fmla="*/ 2273300 h 2273300"/>
              <a:gd name="T28" fmla="*/ 505195 w 2273300"/>
              <a:gd name="T29" fmla="*/ 2273300 h 2273300"/>
              <a:gd name="T30" fmla="*/ 0 w 2273300"/>
              <a:gd name="T31" fmla="*/ 1768105 h 2273300"/>
              <a:gd name="T32" fmla="*/ 0 w 2273300"/>
              <a:gd name="T33" fmla="*/ 505195 h 2273300"/>
              <a:gd name="T34" fmla="*/ 505195 w 2273300"/>
              <a:gd name="T35" fmla="*/ 0 h 227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3300" h="2273300">
                <a:moveTo>
                  <a:pt x="667689" y="292497"/>
                </a:moveTo>
                <a:cubicBezTo>
                  <a:pt x="460476" y="292497"/>
                  <a:pt x="292497" y="460476"/>
                  <a:pt x="292497" y="667689"/>
                </a:cubicBezTo>
                <a:lnTo>
                  <a:pt x="292497" y="1605611"/>
                </a:lnTo>
                <a:cubicBezTo>
                  <a:pt x="292497" y="1812824"/>
                  <a:pt x="460476" y="1980803"/>
                  <a:pt x="667689" y="1980803"/>
                </a:cubicBezTo>
                <a:lnTo>
                  <a:pt x="1605611" y="1980803"/>
                </a:lnTo>
                <a:cubicBezTo>
                  <a:pt x="1812824" y="1980803"/>
                  <a:pt x="1980803" y="1812824"/>
                  <a:pt x="1980803" y="1605611"/>
                </a:cubicBezTo>
                <a:lnTo>
                  <a:pt x="1980803" y="667689"/>
                </a:lnTo>
                <a:cubicBezTo>
                  <a:pt x="1980803" y="460476"/>
                  <a:pt x="1812824" y="292497"/>
                  <a:pt x="1605611" y="292497"/>
                </a:cubicBezTo>
                <a:lnTo>
                  <a:pt x="667689" y="292497"/>
                </a:lnTo>
                <a:close/>
                <a:moveTo>
                  <a:pt x="505195" y="0"/>
                </a:moveTo>
                <a:lnTo>
                  <a:pt x="1768105" y="0"/>
                </a:lnTo>
                <a:cubicBezTo>
                  <a:pt x="2047116" y="0"/>
                  <a:pt x="2273300" y="226184"/>
                  <a:pt x="2273300" y="505195"/>
                </a:cubicBezTo>
                <a:lnTo>
                  <a:pt x="2273300" y="1768105"/>
                </a:lnTo>
                <a:cubicBezTo>
                  <a:pt x="2273300" y="2047116"/>
                  <a:pt x="2047116" y="2273300"/>
                  <a:pt x="1768105" y="2273300"/>
                </a:cubicBezTo>
                <a:lnTo>
                  <a:pt x="505195" y="2273300"/>
                </a:lnTo>
                <a:cubicBezTo>
                  <a:pt x="226184" y="2273300"/>
                  <a:pt x="0" y="2047116"/>
                  <a:pt x="0" y="1768105"/>
                </a:cubicBezTo>
                <a:lnTo>
                  <a:pt x="0" y="505195"/>
                </a:lnTo>
                <a:cubicBezTo>
                  <a:pt x="0" y="226184"/>
                  <a:pt x="226184" y="0"/>
                  <a:pt x="505195" y="0"/>
                </a:cubicBezTo>
                <a:close/>
              </a:path>
            </a:pathLst>
          </a:custGeom>
          <a:solidFill>
            <a:schemeClr val="bg2"/>
          </a:solidFill>
          <a:ln>
            <a:noFill/>
          </a:ln>
          <a:effectLst>
            <a:outerShdw dist="76200" dir="5400000" algn="ctr" rotWithShape="0">
              <a:schemeClr val="tx1">
                <a:alpha val="39000"/>
              </a:schemeClr>
            </a:outerShdw>
          </a:effectLst>
        </p:spPr>
        <p:txBody>
          <a:bodyPr anchor="ctr"/>
          <a:lstStyle/>
          <a:p>
            <a:endParaRPr lang="zh-CN" altLang="en-US"/>
          </a:p>
        </p:txBody>
      </p:sp>
      <p:sp>
        <p:nvSpPr>
          <p:cNvPr id="2" name="标题 1"/>
          <p:cNvSpPr>
            <a:spLocks noGrp="1"/>
          </p:cNvSpPr>
          <p:nvPr userDrawn="1">
            <p:ph type="title"/>
            <p:custDataLst>
              <p:tags r:id="rId16"/>
            </p:custDataLst>
          </p:nvPr>
        </p:nvSpPr>
        <p:spPr>
          <a:xfrm>
            <a:off x="4762500" y="660102"/>
            <a:ext cx="6548100"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userDrawn="1">
            <p:ph type="dt" sz="half" idx="10"/>
            <p:custDataLst>
              <p:tags r:id="rId17"/>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8"/>
            </p:custDataLst>
          </p:nvPr>
        </p:nvSpPr>
        <p:spPr/>
        <p:txBody>
          <a:bodyPr/>
          <a:lstStyle/>
          <a:p>
            <a:endParaRPr lang="zh-CN" altLang="en-US"/>
          </a:p>
        </p:txBody>
      </p:sp>
      <p:sp>
        <p:nvSpPr>
          <p:cNvPr id="5" name="灯片编号占位符 4"/>
          <p:cNvSpPr>
            <a:spLocks noGrp="1"/>
          </p:cNvSpPr>
          <p:nvPr userDrawn="1">
            <p:ph type="sldNum" sz="quarter" idx="12"/>
            <p:custDataLst>
              <p:tags r:id="rId1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tx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tx2"/>
        </a:solidFill>
        <a:effectLst/>
      </p:bgPr>
    </p:bg>
    <p:spTree>
      <p:nvGrpSpPr>
        <p:cNvPr id="1" name=""/>
        <p:cNvGrpSpPr/>
        <p:nvPr/>
      </p:nvGrpSpPr>
      <p:grpSpPr>
        <a:xfrm>
          <a:off x="0" y="0"/>
          <a:ext cx="0" cy="0"/>
          <a:chOff x="0" y="0"/>
          <a:chExt cx="0" cy="0"/>
        </a:xfrm>
      </p:grpSpPr>
      <p:grpSp>
        <p:nvGrpSpPr>
          <p:cNvPr id="18" name="组合 17"/>
          <p:cNvGrpSpPr/>
          <p:nvPr userDrawn="1">
            <p:custDataLst>
              <p:tags r:id="rId2"/>
            </p:custDataLst>
          </p:nvPr>
        </p:nvGrpSpPr>
        <p:grpSpPr>
          <a:xfrm>
            <a:off x="702726" y="348239"/>
            <a:ext cx="10786548" cy="6161523"/>
            <a:chOff x="702726" y="348239"/>
            <a:chExt cx="10786548" cy="6161523"/>
          </a:xfrm>
        </p:grpSpPr>
        <p:cxnSp>
          <p:nvCxnSpPr>
            <p:cNvPr id="19" name="直接连接符 18"/>
            <p:cNvCxnSpPr/>
            <p:nvPr userDrawn="1">
              <p:custDataLst>
                <p:tags r:id="rId3"/>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custDataLst>
                <p:tags r:id="rId4"/>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custDataLst>
                <p:tags r:id="rId5"/>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userDrawn="1">
              <p:custDataLst>
                <p:tags r:id="rId6"/>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custDataLst>
              <p:tags r:id="rId7"/>
            </p:custDataLst>
          </p:nvPr>
        </p:nvSpPr>
        <p:spPr>
          <a:xfrm>
            <a:off x="669930" y="443234"/>
            <a:ext cx="10852237" cy="441964"/>
          </a:xfrm>
        </p:spPr>
        <p:txBody>
          <a:bodyPr vert="horz" lIns="101600" tIns="38100" rIns="76200" bIns="38100" rtlCol="0" anchor="t" anchorCtr="0">
            <a:normAutofit/>
          </a:bodyPr>
          <a:lstStyle>
            <a:lvl1pPr marL="0" marR="0" lvl="0" algn="l" defTabSz="914400" rtl="0" eaLnBrk="1" fontAlgn="auto" latinLnBrk="0" hangingPunct="1">
              <a:lnSpc>
                <a:spcPct val="120000"/>
              </a:lnSpc>
              <a:buNone/>
              <a:defRPr kumimoji="0" lang="zh-CN" altLang="en-US" sz="2400" b="1" i="0" u="none" strike="noStrike" kern="1200" cap="none" spc="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8"/>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2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9"/>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0" normalizeH="0" baseline="0" noProof="1" dirty="0">
                <a:solidFill>
                  <a:schemeClr val="bg1"/>
                </a:solidFill>
                <a:uFillTx/>
                <a:latin typeface="Arial" panose="020B0604020202020204" pitchFamily="34" charset="0"/>
                <a:ea typeface="微软雅黑" panose="020B0503020204020204" charset="-122"/>
                <a:cs typeface="+mn-cs"/>
                <a:sym typeface="+mn-ea"/>
              </a:defRPr>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10"/>
            </p:custDataLst>
          </p:nvPr>
        </p:nvSpPr>
        <p:spPr/>
        <p:txBody>
          <a:bodyPr/>
          <a:lstStyle>
            <a:lvl1pPr>
              <a:defRPr u="none" strike="noStrike" kern="1200" cap="none" spc="0" normalizeH="0">
                <a:latin typeface="Arial" panose="020B0604020202020204" pitchFamily="34" charset="0"/>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1"/>
            </p:custDataLst>
          </p:nvPr>
        </p:nvSpPr>
        <p:spPr/>
        <p:txBody>
          <a:bodyPr/>
          <a:lstStyle>
            <a:lvl1pPr>
              <a:defRPr u="none" strike="noStrike" kern="1200" cap="none" spc="0" normalizeH="0">
                <a:latin typeface="Arial" panose="020B0604020202020204" pitchFamily="34" charset="0"/>
              </a:defRPr>
            </a:lvl1pPr>
          </a:lstStyle>
          <a:p>
            <a:endParaRPr lang="zh-CN" altLang="en-US" dirty="0"/>
          </a:p>
        </p:txBody>
      </p:sp>
      <p:sp>
        <p:nvSpPr>
          <p:cNvPr id="7" name="灯片编号占位符 6"/>
          <p:cNvSpPr>
            <a:spLocks noGrp="1"/>
          </p:cNvSpPr>
          <p:nvPr>
            <p:ph type="sldNum" sz="quarter" idx="12"/>
            <p:custDataLst>
              <p:tags r:id="rId12"/>
            </p:custDataLst>
          </p:nvPr>
        </p:nvSpPr>
        <p:spPr/>
        <p:txBody>
          <a:bodyPr/>
          <a:lstStyle>
            <a:lvl1pPr>
              <a:defRPr u="none" strike="noStrike" kern="1200" cap="none" spc="0" normalizeH="0">
                <a:latin typeface="Arial" panose="020B0604020202020204" pitchFamily="34" charset="0"/>
              </a:defRPr>
            </a:lvl1pPr>
          </a:lstStyle>
          <a:p>
            <a:fld id="{FABC47A4-756D-490B-A52F-7D9E2C9FC05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sp>
        <p:nvSpPr>
          <p:cNvPr id="17" name="矩形 16"/>
          <p:cNvSpPr/>
          <p:nvPr userDrawn="1">
            <p:custDataLst>
              <p:tags r:id="rId2"/>
            </p:custDataLst>
          </p:nvPr>
        </p:nvSpPr>
        <p:spPr>
          <a:xfrm>
            <a:off x="362188" y="285678"/>
            <a:ext cx="11547045" cy="6269358"/>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nvGrpSpPr>
          <p:cNvPr id="12" name="组合 11"/>
          <p:cNvGrpSpPr/>
          <p:nvPr userDrawn="1">
            <p:custDataLst>
              <p:tags r:id="rId3"/>
            </p:custDataLst>
          </p:nvPr>
        </p:nvGrpSpPr>
        <p:grpSpPr>
          <a:xfrm>
            <a:off x="702726" y="348239"/>
            <a:ext cx="10786548" cy="6161523"/>
            <a:chOff x="702726" y="348239"/>
            <a:chExt cx="10786548" cy="6161523"/>
          </a:xfrm>
        </p:grpSpPr>
        <p:cxnSp>
          <p:nvCxnSpPr>
            <p:cNvPr id="13" name="直接连接符 12"/>
            <p:cNvCxnSpPr/>
            <p:nvPr userDrawn="1">
              <p:custDataLst>
                <p:tags r:id="rId4"/>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5"/>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6"/>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7"/>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竖排标题 1"/>
          <p:cNvSpPr>
            <a:spLocks noGrp="1"/>
          </p:cNvSpPr>
          <p:nvPr>
            <p:ph type="title" orient="vert"/>
            <p:custDataLst>
              <p:tags r:id="rId8"/>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20000"/>
              </a:lnSpc>
              <a:spcAft>
                <a:spcPts val="0"/>
              </a:spcAft>
              <a:buNone/>
              <a:defRPr kumimoji="0" lang="zh-CN" altLang="en-US" sz="2400" b="1" i="0" u="none" strike="noStrike" kern="1200" cap="none" spc="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a:lstStyle>
            <a:lvl1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1pPr>
            <a:lvl2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2pPr>
            <a:lvl3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3pPr>
            <a:lvl4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4pPr>
            <a:lvl5pPr indent="0" eaLnBrk="1" fontAlgn="auto" latinLnBrk="0" hangingPunct="1">
              <a:lnSpc>
                <a:spcPct val="120000"/>
              </a:lnSpc>
              <a:defRPr u="none" strike="noStrike" kern="1200" cap="none" spc="0" normalizeH="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p:txBody>
          <a:bodyPr/>
          <a:lstStyle>
            <a:lvl1pPr>
              <a:lnSpc>
                <a:spcPct val="120000"/>
              </a:lnSpc>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lvl1pPr>
              <a:lnSpc>
                <a:spcPct val="120000"/>
              </a:lnSpc>
              <a:defRPr/>
            </a:lvl1pPr>
          </a:lstStyle>
          <a:p>
            <a:endParaRPr lang="zh-CN" altLang="en-US"/>
          </a:p>
        </p:txBody>
      </p:sp>
      <p:sp>
        <p:nvSpPr>
          <p:cNvPr id="6" name="灯片编号占位符 5"/>
          <p:cNvSpPr>
            <a:spLocks noGrp="1"/>
          </p:cNvSpPr>
          <p:nvPr>
            <p:ph type="sldNum" sz="quarter" idx="12"/>
            <p:custDataLst>
              <p:tags r:id="rId12"/>
            </p:custDataLst>
          </p:nvPr>
        </p:nvSpPr>
        <p:spPr/>
        <p:txBody>
          <a:bodyPr/>
          <a:lstStyle>
            <a:lvl1pPr>
              <a:lnSpc>
                <a:spcPct val="120000"/>
              </a:lnSpc>
              <a:defRPr/>
            </a:lvl1p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sp>
        <p:nvSpPr>
          <p:cNvPr id="17" name="矩形 16"/>
          <p:cNvSpPr/>
          <p:nvPr userDrawn="1">
            <p:custDataLst>
              <p:tags r:id="rId2"/>
            </p:custDataLst>
          </p:nvPr>
        </p:nvSpPr>
        <p:spPr>
          <a:xfrm>
            <a:off x="362188" y="285678"/>
            <a:ext cx="11547045" cy="6269358"/>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nvGrpSpPr>
          <p:cNvPr id="12" name="组合 11"/>
          <p:cNvGrpSpPr/>
          <p:nvPr userDrawn="1">
            <p:custDataLst>
              <p:tags r:id="rId3"/>
            </p:custDataLst>
          </p:nvPr>
        </p:nvGrpSpPr>
        <p:grpSpPr>
          <a:xfrm>
            <a:off x="702726" y="348239"/>
            <a:ext cx="10786548" cy="6161523"/>
            <a:chOff x="702726" y="348239"/>
            <a:chExt cx="10786548" cy="6161523"/>
          </a:xfrm>
        </p:grpSpPr>
        <p:cxnSp>
          <p:nvCxnSpPr>
            <p:cNvPr id="13" name="直接连接符 12"/>
            <p:cNvCxnSpPr/>
            <p:nvPr userDrawn="1">
              <p:custDataLst>
                <p:tags r:id="rId4"/>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5"/>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6"/>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7"/>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3" name="日期占位符 2"/>
          <p:cNvSpPr>
            <a:spLocks noGrp="1"/>
          </p:cNvSpPr>
          <p:nvPr>
            <p:ph type="dt" sz="half" idx="10"/>
            <p:custDataLst>
              <p:tags r:id="rId8"/>
            </p:custDataLst>
          </p:nvPr>
        </p:nvSpPr>
        <p:spPr/>
        <p:txBody>
          <a:bodyPr/>
          <a:lstStyle>
            <a:lvl1pPr>
              <a:defRPr u="none" strike="noStrike" kern="1200" cap="none" spc="0" normalizeH="0">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u="none" strike="noStrike" kern="1200" cap="none" spc="0" normalizeH="0">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u="none" strike="noStrike" kern="1200" cap="none" spc="0" normalizeH="0">
                <a:latin typeface="Arial" panose="020B0604020202020204" pitchFamily="34" charset="0"/>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a:lstStyle>
            <a:lvl1pPr>
              <a:defRPr u="none" strike="noStrike" kern="1200" cap="none" spc="0" normalizeH="0">
                <a:solidFill>
                  <a:schemeClr val="bg1"/>
                </a:solidFill>
                <a:latin typeface="Arial" panose="020B0604020202020204" pitchFamily="34" charset="0"/>
                <a:ea typeface="微软雅黑" panose="020B0503020204020204" charset="-122"/>
              </a:defRPr>
            </a:lvl1pPr>
            <a:lvl2pPr>
              <a:defRPr u="none" strike="noStrike" kern="1200" cap="none" spc="0" normalizeH="0">
                <a:solidFill>
                  <a:schemeClr val="bg1"/>
                </a:solidFill>
                <a:latin typeface="Arial" panose="020B0604020202020204" pitchFamily="34" charset="0"/>
                <a:ea typeface="微软雅黑" panose="020B0503020204020204" charset="-122"/>
              </a:defRPr>
            </a:lvl2pPr>
            <a:lvl3pPr>
              <a:defRPr u="none" strike="noStrike" kern="1200" cap="none" spc="0" normalizeH="0">
                <a:solidFill>
                  <a:schemeClr val="bg1"/>
                </a:solidFill>
                <a:latin typeface="Arial" panose="020B0604020202020204" pitchFamily="34" charset="0"/>
                <a:ea typeface="微软雅黑" panose="020B0503020204020204" charset="-122"/>
              </a:defRPr>
            </a:lvl3pPr>
            <a:lvl4pPr>
              <a:defRPr u="none" strike="noStrike" kern="1200" cap="none" spc="0" normalizeH="0">
                <a:solidFill>
                  <a:schemeClr val="bg1"/>
                </a:solidFill>
                <a:latin typeface="Arial" panose="020B0604020202020204" pitchFamily="34" charset="0"/>
                <a:ea typeface="微软雅黑" panose="020B0503020204020204" charset="-122"/>
              </a:defRPr>
            </a:lvl4pPr>
            <a:lvl5pPr>
              <a:defRPr u="none" strike="noStrike" kern="1200" cap="none" spc="0" normalizeH="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showMasterSp="0" userDrawn="1">
  <p:cSld name="末尾幻灯片">
    <p:bg>
      <p:bgPr>
        <a:solidFill>
          <a:schemeClr val="tx2"/>
        </a:solidFill>
        <a:effectLst/>
      </p:bgPr>
    </p:bg>
    <p:spTree>
      <p:nvGrpSpPr>
        <p:cNvPr id="1" name=""/>
        <p:cNvGrpSpPr/>
        <p:nvPr/>
      </p:nvGrpSpPr>
      <p:grpSpPr>
        <a:xfrm>
          <a:off x="0" y="0"/>
          <a:ext cx="0" cy="0"/>
          <a:chOff x="0" y="0"/>
          <a:chExt cx="0" cy="0"/>
        </a:xfrm>
      </p:grpSpPr>
      <p:sp>
        <p:nvSpPr>
          <p:cNvPr id="6" name="矩形 5"/>
          <p:cNvSpPr/>
          <p:nvPr>
            <p:custDataLst>
              <p:tags r:id="rId2"/>
            </p:custDataLst>
          </p:nvPr>
        </p:nvSpPr>
        <p:spPr>
          <a:xfrm>
            <a:off x="4471481" y="1211094"/>
            <a:ext cx="3249038" cy="4435812"/>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文本框 6"/>
          <p:cNvSpPr txBox="1"/>
          <p:nvPr>
            <p:custDataLst>
              <p:tags r:id="rId3"/>
            </p:custDataLst>
          </p:nvPr>
        </p:nvSpPr>
        <p:spPr>
          <a:xfrm>
            <a:off x="3379177" y="2397040"/>
            <a:ext cx="5433646" cy="646331"/>
          </a:xfrm>
          <a:prstGeom prst="rect">
            <a:avLst/>
          </a:prstGeom>
          <a:noFill/>
        </p:spPr>
        <p:txBody>
          <a:bodyPr wrap="square" rtlCol="0">
            <a:spAutoFit/>
          </a:bodyPr>
          <a:lstStyle/>
          <a:p>
            <a:pPr lvl="0" algn="ctr"/>
            <a:endParaRPr lang="en-US" altLang="zh-CN" sz="3600" b="1" dirty="0">
              <a:solidFill>
                <a:prstClr val="white"/>
              </a:solidFill>
              <a:latin typeface="微软雅黑" panose="020B0503020204020204" charset="-122"/>
              <a:ea typeface="微软雅黑" panose="020B0503020204020204" charset="-122"/>
            </a:endParaRPr>
          </a:p>
        </p:txBody>
      </p:sp>
      <p:cxnSp>
        <p:nvCxnSpPr>
          <p:cNvPr id="8" name="直接连接符 7"/>
          <p:cNvCxnSpPr/>
          <p:nvPr>
            <p:custDataLst>
              <p:tags r:id="rId4"/>
            </p:custDataLst>
          </p:nvPr>
        </p:nvCxnSpPr>
        <p:spPr>
          <a:xfrm flipV="1">
            <a:off x="702726" y="5834517"/>
            <a:ext cx="611935" cy="67524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5"/>
            </p:custDataLst>
          </p:nvPr>
        </p:nvCxnSpPr>
        <p:spPr>
          <a:xfrm flipV="1">
            <a:off x="788200" y="4287645"/>
            <a:ext cx="1167319" cy="1288087"/>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6"/>
            </p:custDataLst>
          </p:nvPr>
        </p:nvCxnSpPr>
        <p:spPr>
          <a:xfrm rot="16200000">
            <a:off x="9298812" y="957442"/>
            <a:ext cx="611935" cy="67524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7"/>
            </p:custDataLst>
          </p:nvPr>
        </p:nvCxnSpPr>
        <p:spPr>
          <a:xfrm rot="16200000">
            <a:off x="10261571" y="287855"/>
            <a:ext cx="1167319" cy="1288087"/>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12" name="Freeform 5"/>
          <p:cNvSpPr>
            <a:spLocks noEditPoints="1"/>
          </p:cNvSpPr>
          <p:nvPr>
            <p:custDataLst>
              <p:tags r:id="rId8"/>
            </p:custDataLst>
          </p:nvPr>
        </p:nvSpPr>
        <p:spPr bwMode="auto">
          <a:xfrm>
            <a:off x="5792787" y="3513084"/>
            <a:ext cx="606425" cy="461962"/>
          </a:xfrm>
          <a:custGeom>
            <a:avLst/>
            <a:gdLst>
              <a:gd name="T0" fmla="*/ 176 w 382"/>
              <a:gd name="T1" fmla="*/ 0 h 291"/>
              <a:gd name="T2" fmla="*/ 81 w 382"/>
              <a:gd name="T3" fmla="*/ 291 h 291"/>
              <a:gd name="T4" fmla="*/ 0 w 382"/>
              <a:gd name="T5" fmla="*/ 291 h 291"/>
              <a:gd name="T6" fmla="*/ 70 w 382"/>
              <a:gd name="T7" fmla="*/ 0 h 291"/>
              <a:gd name="T8" fmla="*/ 176 w 382"/>
              <a:gd name="T9" fmla="*/ 0 h 291"/>
              <a:gd name="T10" fmla="*/ 382 w 382"/>
              <a:gd name="T11" fmla="*/ 0 h 291"/>
              <a:gd name="T12" fmla="*/ 287 w 382"/>
              <a:gd name="T13" fmla="*/ 291 h 291"/>
              <a:gd name="T14" fmla="*/ 206 w 382"/>
              <a:gd name="T15" fmla="*/ 291 h 291"/>
              <a:gd name="T16" fmla="*/ 276 w 382"/>
              <a:gd name="T17" fmla="*/ 0 h 291"/>
              <a:gd name="T18" fmla="*/ 382 w 382"/>
              <a:gd name="T19"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2" h="291">
                <a:moveTo>
                  <a:pt x="176" y="0"/>
                </a:moveTo>
                <a:lnTo>
                  <a:pt x="81" y="291"/>
                </a:lnTo>
                <a:lnTo>
                  <a:pt x="0" y="291"/>
                </a:lnTo>
                <a:lnTo>
                  <a:pt x="70" y="0"/>
                </a:lnTo>
                <a:lnTo>
                  <a:pt x="176" y="0"/>
                </a:lnTo>
                <a:close/>
                <a:moveTo>
                  <a:pt x="382" y="0"/>
                </a:moveTo>
                <a:lnTo>
                  <a:pt x="287" y="291"/>
                </a:lnTo>
                <a:lnTo>
                  <a:pt x="206" y="291"/>
                </a:lnTo>
                <a:lnTo>
                  <a:pt x="276" y="0"/>
                </a:lnTo>
                <a:lnTo>
                  <a:pt x="382" y="0"/>
                </a:lnTo>
                <a:close/>
              </a:path>
            </a:pathLst>
          </a:custGeom>
          <a:solidFill>
            <a:schemeClr val="accent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 name="标题 1"/>
          <p:cNvSpPr>
            <a:spLocks noGrp="1"/>
          </p:cNvSpPr>
          <p:nvPr>
            <p:ph type="title" hasCustomPrompt="1"/>
            <p:custDataLst>
              <p:tags r:id="rId9"/>
            </p:custDataLst>
          </p:nvPr>
        </p:nvSpPr>
        <p:spPr>
          <a:xfrm>
            <a:off x="3379177" y="2123768"/>
            <a:ext cx="5433646" cy="1177484"/>
          </a:xfrm>
        </p:spPr>
        <p:txBody>
          <a:bodyPr anchor="ctr">
            <a:noAutofit/>
          </a:bodyPr>
          <a:lstStyle>
            <a:lvl1pPr algn="ctr">
              <a:lnSpc>
                <a:spcPct val="130000"/>
              </a:lnSpc>
              <a:defRPr sz="6000" b="1" u="none" strike="noStrike" kern="1200" cap="none" spc="0" normalizeH="0" baseline="0">
                <a:solidFill>
                  <a:schemeClr val="bg1"/>
                </a:solidFill>
                <a:uFillTx/>
                <a:latin typeface="Arial" panose="020B0604020202020204" pitchFamily="34" charset="0"/>
                <a:ea typeface="黑体" panose="02010609060101010101" charset="-122"/>
                <a:cs typeface="Arial" panose="020B0604020202020204" pitchFamily="34" charset="0"/>
              </a:defRPr>
            </a:lvl1pPr>
          </a:lstStyle>
          <a:p>
            <a:r>
              <a:rPr lang="zh-CN" altLang="en-US" dirty="0"/>
              <a:t>编辑标题</a:t>
            </a:r>
            <a:endParaRPr lang="zh-CN" altLang="en-US" dirty="0"/>
          </a:p>
        </p:txBody>
      </p:sp>
      <p:sp>
        <p:nvSpPr>
          <p:cNvPr id="3" name="日期占位符 2"/>
          <p:cNvSpPr>
            <a:spLocks noGrp="1"/>
          </p:cNvSpPr>
          <p:nvPr>
            <p:ph type="dt" sz="half" idx="10"/>
            <p:custDataLst>
              <p:tags r:id="rId10"/>
            </p:custDataLst>
          </p:nvPr>
        </p:nvSpPr>
        <p:spPr/>
        <p:txBody>
          <a:bodyPr/>
          <a:lstStyle/>
          <a:p>
            <a:fld id="{B69BDC93-F35E-4184-8C13-5DFEA23309CA}"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a:lstStyle/>
          <a:p>
            <a:endParaRPr lang="zh-CN" altLang="en-US"/>
          </a:p>
        </p:txBody>
      </p:sp>
      <p:sp>
        <p:nvSpPr>
          <p:cNvPr id="5" name="灯片编号占位符 4"/>
          <p:cNvSpPr>
            <a:spLocks noGrp="1"/>
          </p:cNvSpPr>
          <p:nvPr>
            <p:ph type="sldNum" sz="quarter" idx="12"/>
            <p:custDataLst>
              <p:tags r:id="rId12"/>
            </p:custDataLst>
          </p:nvPr>
        </p:nvSpPr>
        <p:spPr/>
        <p:txBody>
          <a:bodyPr/>
          <a:lstStyle/>
          <a:p>
            <a:fld id="{3A77CCFB-EC99-466D-8D89-B91B1BE66B02}" type="slidenum">
              <a:rPr lang="zh-CN" altLang="en-US" smtClean="0"/>
            </a:fld>
            <a:endParaRPr lang="zh-CN" altLang="en-US"/>
          </a:p>
        </p:txBody>
      </p:sp>
      <p:sp>
        <p:nvSpPr>
          <p:cNvPr id="15" name="文本占位符 14"/>
          <p:cNvSpPr>
            <a:spLocks noGrp="1"/>
          </p:cNvSpPr>
          <p:nvPr>
            <p:ph type="body" sz="quarter" idx="13" hasCustomPrompt="1"/>
            <p:custDataLst>
              <p:tags r:id="rId13"/>
            </p:custDataLst>
          </p:nvPr>
        </p:nvSpPr>
        <p:spPr>
          <a:xfrm>
            <a:off x="4471482" y="4259018"/>
            <a:ext cx="3249038" cy="814023"/>
          </a:xfrm>
        </p:spPr>
        <p:txBody>
          <a:bodyPr>
            <a:normAutofit/>
          </a:bodyPr>
          <a:lstStyle>
            <a:lvl1pPr marL="0" indent="0" algn="ctr">
              <a:lnSpc>
                <a:spcPct val="130000"/>
              </a:lnSpc>
              <a:buNone/>
              <a:defRPr sz="1800" u="none" strike="noStrike" kern="1200" cap="none" spc="0" normalizeH="0" baseline="0">
                <a:solidFill>
                  <a:schemeClr val="bg1"/>
                </a:solidFill>
                <a:uFillTx/>
                <a:latin typeface="Arial" panose="020B0604020202020204" pitchFamily="34" charset="0"/>
                <a:ea typeface="微软雅黑" panose="020B0503020204020204" charset="-122"/>
              </a:defRPr>
            </a:lvl1pPr>
          </a:lstStyle>
          <a:p>
            <a:pPr lvl="0"/>
            <a:r>
              <a:rPr lang="zh-CN" altLang="en-US" dirty="0"/>
              <a:t>单击此处编辑副标题</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lvl1pPr>
              <a:defRPr u="none" strike="noStrike" kern="1200" cap="none" spc="0" normalizeH="0" baseline="0">
                <a:solidFill>
                  <a:schemeClr val="accent1"/>
                </a:solidFill>
                <a:uFillTx/>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dirty="0"/>
          </a:p>
        </p:txBody>
      </p:sp>
      <p:cxnSp>
        <p:nvCxnSpPr>
          <p:cNvPr id="9" name="直接连接符 8"/>
          <p:cNvCxnSpPr/>
          <p:nvPr userDrawn="1">
            <p:custDataLst>
              <p:tags r:id="rId6"/>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custDataLst>
              <p:tags r:id="rId7"/>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custDataLst>
              <p:tags r:id="rId8"/>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custDataLst>
              <p:tags r:id="rId9"/>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6" name="矩形 15"/>
          <p:cNvSpPr/>
          <p:nvPr userDrawn="1">
            <p:custDataLst>
              <p:tags r:id="rId2"/>
            </p:custDataLst>
          </p:nvPr>
        </p:nvSpPr>
        <p:spPr>
          <a:xfrm>
            <a:off x="361950" y="285750"/>
            <a:ext cx="11546840" cy="6269355"/>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cxnSp>
        <p:nvCxnSpPr>
          <p:cNvPr id="11" name="直接连接符 10"/>
          <p:cNvCxnSpPr/>
          <p:nvPr userDrawn="1">
            <p:custDataLst>
              <p:tags r:id="rId3"/>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custDataLst>
              <p:tags r:id="rId4"/>
            </p:custDataLst>
          </p:nvPr>
        </p:nvCxnSpPr>
        <p:spPr>
          <a:xfrm flipV="1">
            <a:off x="788670"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custDataLst>
              <p:tags r:id="rId5"/>
            </p:custDataLst>
          </p:nvPr>
        </p:nvCxnSpPr>
        <p:spPr>
          <a:xfrm rot="16200000">
            <a:off x="9298940" y="956945"/>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6"/>
            </p:custDataLst>
          </p:nvPr>
        </p:nvCxnSpPr>
        <p:spPr>
          <a:xfrm rot="16200000">
            <a:off x="10262235" y="287655"/>
            <a:ext cx="1167130" cy="128841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hasCustomPrompt="1"/>
            <p:custDataLst>
              <p:tags r:id="rId7"/>
            </p:custDataLst>
          </p:nvPr>
        </p:nvSpPr>
        <p:spPr>
          <a:xfrm>
            <a:off x="1281600" y="1249200"/>
            <a:ext cx="9626400" cy="723600"/>
          </a:xfrm>
        </p:spPr>
        <p:txBody>
          <a:bodyPr anchor="ctr"/>
          <a:lstStyle>
            <a:lvl1pPr>
              <a:defRPr sz="32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8"/>
            </p:custDataLst>
          </p:nvPr>
        </p:nvSpPr>
        <p:spPr>
          <a:xfrm>
            <a:off x="1281113" y="2163600"/>
            <a:ext cx="9626600" cy="3445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9"/>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66255"/>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latin typeface="微软雅黑" panose="020B0503020204020204" charset="-122"/>
              <a:ea typeface="微软雅黑" panose="020B0503020204020204" charset="-122"/>
              <a:sym typeface="+mn-ea"/>
            </a:endParaRPr>
          </a:p>
        </p:txBody>
      </p:sp>
      <p:cxnSp>
        <p:nvCxnSpPr>
          <p:cNvPr id="14" name="直接连接符 13"/>
          <p:cNvCxnSpPr/>
          <p:nvPr userDrawn="1">
            <p:custDataLst>
              <p:tags r:id="rId3"/>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4"/>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5"/>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custDataLst>
              <p:tags r:id="rId6"/>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hasCustomPrompt="1"/>
            <p:custDataLst>
              <p:tags r:id="rId7"/>
            </p:custDataLst>
          </p:nvPr>
        </p:nvSpPr>
        <p:spPr>
          <a:xfrm>
            <a:off x="583200" y="770400"/>
            <a:ext cx="3960000" cy="882000"/>
          </a:xfrm>
        </p:spPr>
        <p:txBody>
          <a:bodyPr anchor="ctr"/>
          <a:lstStyle>
            <a:lvl1pPr>
              <a:defRPr sz="36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586800" y="1764000"/>
            <a:ext cx="3956400" cy="4093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5101200" y="769938"/>
            <a:ext cx="6480000" cy="5087937"/>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cxnSp>
        <p:nvCxnSpPr>
          <p:cNvPr id="15" name="直接连接符 14"/>
          <p:cNvCxnSpPr/>
          <p:nvPr userDrawn="1">
            <p:custDataLst>
              <p:tags r:id="rId3"/>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4"/>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custDataLst>
              <p:tags r:id="rId5"/>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custDataLst>
              <p:tags r:id="rId6"/>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custDataLst>
              <p:tags r:id="rId7"/>
            </p:custDataLst>
          </p:nvPr>
        </p:nvSpPr>
        <p:spPr>
          <a:xfrm>
            <a:off x="612000" y="781200"/>
            <a:ext cx="10976400" cy="626400"/>
          </a:xfrm>
        </p:spPr>
        <p:txBody>
          <a:bodyPr anchor="ctr"/>
          <a:lstStyle>
            <a:lvl1pPr algn="ctr">
              <a:defRPr sz="36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612000" y="1659600"/>
            <a:ext cx="10975975" cy="828000"/>
          </a:xfrm>
        </p:spPr>
        <p:txBody>
          <a:bodyPr/>
          <a:lstStyle>
            <a:lvl1pPr algn="ct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2"/>
            </p:custDataLst>
          </p:nvPr>
        </p:nvSpPr>
        <p:spPr>
          <a:xfrm>
            <a:off x="612775" y="2808000"/>
            <a:ext cx="10965600" cy="34308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cxnSp>
        <p:nvCxnSpPr>
          <p:cNvPr id="15" name="直接连接符 14"/>
          <p:cNvCxnSpPr/>
          <p:nvPr userDrawn="1">
            <p:custDataLst>
              <p:tags r:id="rId3"/>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custDataLst>
              <p:tags r:id="rId4"/>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custDataLst>
              <p:tags r:id="rId5"/>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custDataLst>
              <p:tags r:id="rId6"/>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custDataLst>
              <p:tags r:id="rId7"/>
            </p:custDataLst>
          </p:nvPr>
        </p:nvSpPr>
        <p:spPr>
          <a:xfrm>
            <a:off x="604800" y="669600"/>
            <a:ext cx="10976400" cy="565200"/>
          </a:xfrm>
        </p:spPr>
        <p:txBody>
          <a:bodyPr anchor="ctr"/>
          <a:lstStyle>
            <a:lvl1pPr algn="ctr">
              <a:defRPr sz="32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604837" y="1681200"/>
            <a:ext cx="10990800" cy="3211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2"/>
            </p:custDataLst>
          </p:nvPr>
        </p:nvSpPr>
        <p:spPr>
          <a:xfrm>
            <a:off x="594000" y="5180400"/>
            <a:ext cx="11001600" cy="10116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tx2"/>
        </a:solidFill>
        <a:effectLst/>
      </p:bgPr>
    </p:bg>
    <p:spTree>
      <p:nvGrpSpPr>
        <p:cNvPr id="1" name=""/>
        <p:cNvGrpSpPr/>
        <p:nvPr/>
      </p:nvGrpSpPr>
      <p:grpSpPr>
        <a:xfrm>
          <a:off x="0" y="0"/>
          <a:ext cx="0" cy="0"/>
          <a:chOff x="0" y="0"/>
          <a:chExt cx="0" cy="0"/>
        </a:xfrm>
      </p:grpSpPr>
      <p:cxnSp>
        <p:nvCxnSpPr>
          <p:cNvPr id="17" name="直接连接符 16"/>
          <p:cNvCxnSpPr/>
          <p:nvPr userDrawn="1">
            <p:custDataLst>
              <p:tags r:id="rId2"/>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custDataLst>
              <p:tags r:id="rId3"/>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userDrawn="1">
            <p:custDataLst>
              <p:tags r:id="rId4"/>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custDataLst>
              <p:tags r:id="rId5"/>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
        <p:nvSpPr>
          <p:cNvPr id="10" name="矩形 9"/>
          <p:cNvSpPr/>
          <p:nvPr userDrawn="1">
            <p:custDataLst>
              <p:tags r:id="rId6"/>
            </p:custDataLst>
          </p:nvPr>
        </p:nvSpPr>
        <p:spPr>
          <a:xfrm>
            <a:off x="0" y="0"/>
            <a:ext cx="12192000" cy="9144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p:custDataLst>
              <p:tags r:id="rId7"/>
            </p:custDataLst>
          </p:nvPr>
        </p:nvSpPr>
        <p:spPr>
          <a:xfrm>
            <a:off x="579600" y="237600"/>
            <a:ext cx="11037600" cy="441964"/>
          </a:xfrm>
        </p:spPr>
        <p:txBody>
          <a:bodyPr/>
          <a:lstStyle>
            <a:lvl1pPr>
              <a:defRPr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579600" y="1663200"/>
            <a:ext cx="5342400" cy="28944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6242400" y="1663200"/>
            <a:ext cx="5367600" cy="28944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vl2pPr>
              <a:defRPr u="none" strike="noStrike" kern="1200" cap="none" spc="0" normalizeH="0" baseline="0">
                <a:solidFill>
                  <a:schemeClr val="bg1"/>
                </a:solidFill>
                <a:latin typeface="Arial" panose="020B0604020202020204" pitchFamily="34" charset="0"/>
                <a:ea typeface="微软雅黑" panose="020B0503020204020204" charset="-122"/>
              </a:defRPr>
            </a:lvl2pPr>
            <a:lvl3pPr>
              <a:defRPr u="none" strike="noStrike" kern="1200" cap="none" spc="0" normalizeH="0" baseline="0">
                <a:solidFill>
                  <a:schemeClr val="bg1"/>
                </a:solidFill>
                <a:latin typeface="Arial" panose="020B0604020202020204" pitchFamily="34" charset="0"/>
                <a:ea typeface="微软雅黑" panose="020B0503020204020204" charset="-122"/>
              </a:defRPr>
            </a:lvl3pPr>
            <a:lvl4pPr>
              <a:defRPr u="none" strike="noStrike" kern="1200" cap="none" spc="0" normalizeH="0" baseline="0">
                <a:solidFill>
                  <a:schemeClr val="bg1"/>
                </a:solidFill>
                <a:latin typeface="Arial" panose="020B0604020202020204" pitchFamily="34" charset="0"/>
                <a:ea typeface="微软雅黑" panose="020B0503020204020204" charset="-122"/>
              </a:defRPr>
            </a:lvl4pPr>
            <a:lvl5pPr>
              <a:defRPr u="none" strike="noStrike" kern="1200" cap="none" spc="0" normalizeH="0" baseline="0">
                <a:solidFill>
                  <a:schemeClr val="bg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3"/>
            </p:custDataLst>
          </p:nvPr>
        </p:nvSpPr>
        <p:spPr>
          <a:xfrm>
            <a:off x="572400" y="4816800"/>
            <a:ext cx="5342400" cy="781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4"/>
            </p:custDataLst>
          </p:nvPr>
        </p:nvSpPr>
        <p:spPr>
          <a:xfrm>
            <a:off x="6253200" y="4813200"/>
            <a:ext cx="5367600" cy="781200"/>
          </a:xfrm>
        </p:spPr>
        <p:txBody>
          <a:bodyPr/>
          <a:lstStyle>
            <a:lvl1pP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latin typeface="微软雅黑" panose="020B0503020204020204" charset="-122"/>
              <a:ea typeface="微软雅黑" panose="020B0503020204020204" charset="-122"/>
              <a:sym typeface="+mn-ea"/>
            </a:endParaRPr>
          </a:p>
        </p:txBody>
      </p:sp>
      <p:sp>
        <p:nvSpPr>
          <p:cNvPr id="2" name="标题 1"/>
          <p:cNvSpPr>
            <a:spLocks noGrp="1"/>
          </p:cNvSpPr>
          <p:nvPr>
            <p:ph type="title" hasCustomPrompt="1"/>
            <p:custDataLst>
              <p:tags r:id="rId3"/>
            </p:custDataLst>
          </p:nvPr>
        </p:nvSpPr>
        <p:spPr>
          <a:xfrm>
            <a:off x="1522800" y="1339200"/>
            <a:ext cx="9144000" cy="2386800"/>
          </a:xfrm>
        </p:spPr>
        <p:txBody>
          <a:bodyPr anchor="b"/>
          <a:lstStyle>
            <a:lvl1pPr algn="ctr">
              <a:defRPr sz="6000" u="none" strike="noStrike" kern="1200" cap="none" spc="0" normalizeH="0" baseline="0">
                <a:solidFill>
                  <a:schemeClr val="accent1"/>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4"/>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lvl1pPr>
              <a:defRPr>
                <a:latin typeface="微软雅黑" panose="020B0503020204020204" charset="-122"/>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7"/>
            </p:custDataLst>
          </p:nvPr>
        </p:nvSpPr>
        <p:spPr>
          <a:xfrm>
            <a:off x="1522413" y="3862800"/>
            <a:ext cx="9144000" cy="1656000"/>
          </a:xfrm>
        </p:spPr>
        <p:txBody>
          <a:bodyPr/>
          <a:lstStyle>
            <a:lvl1pPr algn="ctr">
              <a:defRPr u="none" strike="noStrike" kern="1200" cap="none" spc="0" normalizeH="0" baseline="0">
                <a:solidFill>
                  <a:schemeClr val="bg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cxnSp>
        <p:nvCxnSpPr>
          <p:cNvPr id="19" name="直接连接符 18"/>
          <p:cNvCxnSpPr/>
          <p:nvPr userDrawn="1">
            <p:custDataLst>
              <p:tags r:id="rId8"/>
            </p:custDataLst>
          </p:nvPr>
        </p:nvCxnSpPr>
        <p:spPr>
          <a:xfrm flipV="1">
            <a:off x="702945" y="5834380"/>
            <a:ext cx="612140" cy="675005"/>
          </a:xfrm>
          <a:prstGeom prst="line">
            <a:avLst/>
          </a:prstGeom>
          <a:ln w="12700">
            <a:gradFill>
              <a:gsLst>
                <a:gs pos="0">
                  <a:schemeClr val="accent1"/>
                </a:gs>
                <a:gs pos="100000">
                  <a:schemeClr val="tx1"/>
                </a:gs>
              </a:gsLst>
              <a:lin ang="0" scaled="0"/>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custDataLst>
              <p:tags r:id="rId9"/>
            </p:custDataLst>
          </p:nvPr>
        </p:nvCxnSpPr>
        <p:spPr>
          <a:xfrm flipV="1">
            <a:off x="788035" y="4287520"/>
            <a:ext cx="1167130" cy="1287780"/>
          </a:xfrm>
          <a:prstGeom prst="line">
            <a:avLst/>
          </a:prstGeom>
          <a:ln w="12700">
            <a:gradFill>
              <a:gsLst>
                <a:gs pos="0">
                  <a:schemeClr val="accent1"/>
                </a:gs>
                <a:gs pos="100000">
                  <a:schemeClr val="tx1"/>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custDataLst>
              <p:tags r:id="rId10"/>
            </p:custDataLst>
          </p:nvPr>
        </p:nvCxnSpPr>
        <p:spPr>
          <a:xfrm rot="16200000">
            <a:off x="9298940" y="957580"/>
            <a:ext cx="612140" cy="675005"/>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userDrawn="1">
            <p:custDataLst>
              <p:tags r:id="rId11"/>
            </p:custDataLst>
          </p:nvPr>
        </p:nvCxnSpPr>
        <p:spPr>
          <a:xfrm rot="16200000">
            <a:off x="10261600" y="287655"/>
            <a:ext cx="1167130" cy="1287780"/>
          </a:xfrm>
          <a:prstGeom prst="line">
            <a:avLst/>
          </a:prstGeom>
          <a:ln w="12700">
            <a:gradFill>
              <a:gsLst>
                <a:gs pos="0">
                  <a:schemeClr val="accent1"/>
                </a:gs>
                <a:gs pos="100000">
                  <a:schemeClr val="tx1"/>
                </a:gs>
              </a:gsLst>
              <a:lin ang="5400000" scaled="1"/>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5" Type="http://schemas.openxmlformats.org/officeDocument/2006/relationships/theme" Target="../theme/theme2.xml"/><Relationship Id="rId24" Type="http://schemas.openxmlformats.org/officeDocument/2006/relationships/tags" Target="../tags/tag201.xml"/><Relationship Id="rId23" Type="http://schemas.openxmlformats.org/officeDocument/2006/relationships/tags" Target="../tags/tag200.xml"/><Relationship Id="rId22" Type="http://schemas.openxmlformats.org/officeDocument/2006/relationships/tags" Target="../tags/tag199.xml"/><Relationship Id="rId21" Type="http://schemas.openxmlformats.org/officeDocument/2006/relationships/tags" Target="../tags/tag198.xml"/><Relationship Id="rId20" Type="http://schemas.openxmlformats.org/officeDocument/2006/relationships/tags" Target="../tags/tag197.xml"/><Relationship Id="rId2" Type="http://schemas.openxmlformats.org/officeDocument/2006/relationships/slideLayout" Target="../slideLayouts/slideLayout13.xml"/><Relationship Id="rId19" Type="http://schemas.openxmlformats.org/officeDocument/2006/relationships/tags" Target="../tags/tag196.xml"/><Relationship Id="rId18" Type="http://schemas.openxmlformats.org/officeDocument/2006/relationships/slideLayout" Target="../slideLayouts/slideLayout2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90000" tIns="46800" rIns="90000" bIns="468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0000" tIns="46800" rIns="90000" bIns="46800" rtlCol="0" anchor="ctr">
            <a:normAutofit/>
          </a:bodyPr>
          <a:lstStyle>
            <a:lvl1pPr algn="l">
              <a:lnSpc>
                <a:spcPct val="120000"/>
              </a:lnSpc>
              <a:defRPr sz="1200">
                <a:solidFill>
                  <a:schemeClr val="tx1">
                    <a:tint val="75000"/>
                  </a:schemeClr>
                </a:solidFill>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0000" tIns="46800" rIns="90000" bIns="46800" rtlCol="0" anchor="ctr">
            <a:normAutofit/>
          </a:bodyPr>
          <a:lstStyle>
            <a:lvl1pPr algn="ctr">
              <a:lnSpc>
                <a:spcPct val="120000"/>
              </a:lnSpc>
              <a:defRPr sz="1200">
                <a:solidFill>
                  <a:schemeClr val="tx1">
                    <a:tint val="75000"/>
                  </a:schemeClr>
                </a:solidFill>
                <a:latin typeface="微软雅黑" panose="020B0503020204020204" charset="-122"/>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0000" tIns="46800" rIns="90000" bIns="46800" rtlCol="0" anchor="ctr">
            <a:normAutofit/>
          </a:bodyPr>
          <a:lstStyle>
            <a:lvl1pPr algn="r">
              <a:lnSpc>
                <a:spcPct val="120000"/>
              </a:lnSpc>
              <a:defRPr sz="1200">
                <a:solidFill>
                  <a:schemeClr val="tx1">
                    <a:tint val="75000"/>
                  </a:schemeClr>
                </a:solidFill>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914400" rtl="0" eaLnBrk="1" fontAlgn="auto" latinLnBrk="0" hangingPunct="1">
        <a:lnSpc>
          <a:spcPct val="120000"/>
        </a:lnSpc>
        <a:spcBef>
          <a:spcPct val="0"/>
        </a:spcBef>
        <a:buNone/>
        <a:defRPr sz="2400" b="1" u="none" strike="noStrike" kern="1200" cap="none" spc="0" normalizeH="0" baseline="0">
          <a:solidFill>
            <a:schemeClr val="tx2"/>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2.xml"/><Relationship Id="rId4" Type="http://schemas.openxmlformats.org/officeDocument/2006/relationships/themeOverride" Target="../theme/themeOverride1.xml"/><Relationship Id="rId3" Type="http://schemas.openxmlformats.org/officeDocument/2006/relationships/tags" Target="../tags/tag204.xml"/><Relationship Id="rId2" Type="http://schemas.openxmlformats.org/officeDocument/2006/relationships/tags" Target="../tags/tag203.xml"/><Relationship Id="rId1" Type="http://schemas.openxmlformats.org/officeDocument/2006/relationships/tags" Target="../tags/tag202.xml"/></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13.xml"/><Relationship Id="rId4" Type="http://schemas.openxmlformats.org/officeDocument/2006/relationships/themeOverride" Target="../theme/themeOverride10.xml"/><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tags" Target="../tags/tag233.xml"/></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3.xml"/><Relationship Id="rId4" Type="http://schemas.openxmlformats.org/officeDocument/2006/relationships/themeOverride" Target="../theme/themeOverride11.xml"/><Relationship Id="rId3" Type="http://schemas.openxmlformats.org/officeDocument/2006/relationships/tags" Target="../tags/tag237.xml"/><Relationship Id="rId2" Type="http://schemas.openxmlformats.org/officeDocument/2006/relationships/image" Target="../media/image5.png"/><Relationship Id="rId1" Type="http://schemas.openxmlformats.org/officeDocument/2006/relationships/tags" Target="../tags/tag236.xml"/></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13.xml"/><Relationship Id="rId5" Type="http://schemas.openxmlformats.org/officeDocument/2006/relationships/themeOverride" Target="../theme/themeOverride12.xml"/><Relationship Id="rId4" Type="http://schemas.openxmlformats.org/officeDocument/2006/relationships/tags" Target="../tags/tag240.xml"/><Relationship Id="rId3" Type="http://schemas.openxmlformats.org/officeDocument/2006/relationships/image" Target="../media/image11.jpeg"/><Relationship Id="rId2" Type="http://schemas.openxmlformats.org/officeDocument/2006/relationships/tags" Target="../tags/tag239.xml"/><Relationship Id="rId1" Type="http://schemas.openxmlformats.org/officeDocument/2006/relationships/tags" Target="../tags/tag238.xml"/></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7" Type="http://schemas.openxmlformats.org/officeDocument/2006/relationships/slideLayout" Target="../slideLayouts/slideLayout13.xml"/><Relationship Id="rId6" Type="http://schemas.openxmlformats.org/officeDocument/2006/relationships/themeOverride" Target="../theme/themeOverride13.xml"/><Relationship Id="rId5" Type="http://schemas.openxmlformats.org/officeDocument/2006/relationships/tags" Target="../tags/tag244.xml"/><Relationship Id="rId4" Type="http://schemas.openxmlformats.org/officeDocument/2006/relationships/image" Target="../media/image12.jpeg"/><Relationship Id="rId3" Type="http://schemas.openxmlformats.org/officeDocument/2006/relationships/tags" Target="../tags/tag243.xml"/><Relationship Id="rId2" Type="http://schemas.openxmlformats.org/officeDocument/2006/relationships/tags" Target="../tags/tag242.xml"/><Relationship Id="rId1" Type="http://schemas.openxmlformats.org/officeDocument/2006/relationships/tags" Target="../tags/tag241.xml"/></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13.xml"/><Relationship Id="rId5" Type="http://schemas.openxmlformats.org/officeDocument/2006/relationships/themeOverride" Target="../theme/themeOverride14.xml"/><Relationship Id="rId4" Type="http://schemas.openxmlformats.org/officeDocument/2006/relationships/tags" Target="../tags/tag247.xml"/><Relationship Id="rId3" Type="http://schemas.openxmlformats.org/officeDocument/2006/relationships/image" Target="../media/image13.jpeg"/><Relationship Id="rId2" Type="http://schemas.openxmlformats.org/officeDocument/2006/relationships/tags" Target="../tags/tag246.xml"/><Relationship Id="rId1" Type="http://schemas.openxmlformats.org/officeDocument/2006/relationships/tags" Target="../tags/tag245.xml"/></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13.xml"/><Relationship Id="rId5" Type="http://schemas.openxmlformats.org/officeDocument/2006/relationships/themeOverride" Target="../theme/themeOverride15.xml"/><Relationship Id="rId4" Type="http://schemas.openxmlformats.org/officeDocument/2006/relationships/tags" Target="../tags/tag250.xml"/><Relationship Id="rId3" Type="http://schemas.openxmlformats.org/officeDocument/2006/relationships/image" Target="../media/image14.jpeg"/><Relationship Id="rId2" Type="http://schemas.openxmlformats.org/officeDocument/2006/relationships/tags" Target="../tags/tag249.xml"/><Relationship Id="rId1" Type="http://schemas.openxmlformats.org/officeDocument/2006/relationships/tags" Target="../tags/tag248.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13.xml"/><Relationship Id="rId6" Type="http://schemas.openxmlformats.org/officeDocument/2006/relationships/themeOverride" Target="../theme/themeOverride16.xml"/><Relationship Id="rId5" Type="http://schemas.openxmlformats.org/officeDocument/2006/relationships/tags" Target="../tags/tag254.xml"/><Relationship Id="rId4" Type="http://schemas.openxmlformats.org/officeDocument/2006/relationships/image" Target="../media/image15.png"/><Relationship Id="rId3" Type="http://schemas.openxmlformats.org/officeDocument/2006/relationships/tags" Target="../tags/tag253.xml"/><Relationship Id="rId2" Type="http://schemas.openxmlformats.org/officeDocument/2006/relationships/tags" Target="../tags/tag252.xml"/><Relationship Id="rId1" Type="http://schemas.openxmlformats.org/officeDocument/2006/relationships/tags" Target="../tags/tag251.xml"/></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13.xml"/><Relationship Id="rId5" Type="http://schemas.openxmlformats.org/officeDocument/2006/relationships/themeOverride" Target="../theme/themeOverride2.xml"/><Relationship Id="rId4" Type="http://schemas.openxmlformats.org/officeDocument/2006/relationships/tags" Target="../tags/tag207.xml"/><Relationship Id="rId3" Type="http://schemas.openxmlformats.org/officeDocument/2006/relationships/image" Target="../media/image1.png"/><Relationship Id="rId2" Type="http://schemas.openxmlformats.org/officeDocument/2006/relationships/tags" Target="../tags/tag206.xml"/><Relationship Id="rId1" Type="http://schemas.openxmlformats.org/officeDocument/2006/relationships/tags" Target="../tags/tag205.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13.xml"/><Relationship Id="rId6" Type="http://schemas.openxmlformats.org/officeDocument/2006/relationships/themeOverride" Target="../theme/themeOverride3.xml"/><Relationship Id="rId5" Type="http://schemas.openxmlformats.org/officeDocument/2006/relationships/tags" Target="../tags/tag210.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tags" Target="../tags/tag209.xml"/><Relationship Id="rId1" Type="http://schemas.openxmlformats.org/officeDocument/2006/relationships/tags" Target="../tags/tag208.xml"/></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13.xml"/><Relationship Id="rId5" Type="http://schemas.openxmlformats.org/officeDocument/2006/relationships/themeOverride" Target="../theme/themeOverride4.xml"/><Relationship Id="rId4" Type="http://schemas.openxmlformats.org/officeDocument/2006/relationships/tags" Target="../tags/tag213.xml"/><Relationship Id="rId3" Type="http://schemas.openxmlformats.org/officeDocument/2006/relationships/image" Target="../media/image4.png"/><Relationship Id="rId2" Type="http://schemas.openxmlformats.org/officeDocument/2006/relationships/tags" Target="../tags/tag212.xml"/><Relationship Id="rId1" Type="http://schemas.openxmlformats.org/officeDocument/2006/relationships/tags" Target="../tags/tag211.xml"/></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13.xml"/><Relationship Id="rId6" Type="http://schemas.openxmlformats.org/officeDocument/2006/relationships/themeOverride" Target="../theme/themeOverride5.xml"/><Relationship Id="rId5" Type="http://schemas.openxmlformats.org/officeDocument/2006/relationships/tags" Target="../tags/tag216.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tags" Target="../tags/tag215.xml"/><Relationship Id="rId1" Type="http://schemas.openxmlformats.org/officeDocument/2006/relationships/tags" Target="../tags/tag214.xml"/></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13.xml"/><Relationship Id="rId6" Type="http://schemas.openxmlformats.org/officeDocument/2006/relationships/themeOverride" Target="../theme/themeOverride6.xml"/><Relationship Id="rId5" Type="http://schemas.openxmlformats.org/officeDocument/2006/relationships/tags" Target="../tags/tag220.xml"/><Relationship Id="rId4" Type="http://schemas.openxmlformats.org/officeDocument/2006/relationships/image" Target="../media/image7.png"/><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tags" Target="../tags/tag217.xml"/></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13.xml"/><Relationship Id="rId6" Type="http://schemas.openxmlformats.org/officeDocument/2006/relationships/themeOverride" Target="../theme/themeOverride7.xml"/><Relationship Id="rId5" Type="http://schemas.openxmlformats.org/officeDocument/2006/relationships/tags" Target="../tags/tag224.xml"/><Relationship Id="rId4" Type="http://schemas.openxmlformats.org/officeDocument/2006/relationships/image" Target="../media/image8.png"/><Relationship Id="rId3" Type="http://schemas.openxmlformats.org/officeDocument/2006/relationships/tags" Target="../tags/tag223.xml"/><Relationship Id="rId2" Type="http://schemas.openxmlformats.org/officeDocument/2006/relationships/tags" Target="../tags/tag222.xml"/><Relationship Id="rId1" Type="http://schemas.openxmlformats.org/officeDocument/2006/relationships/tags" Target="../tags/tag221.xml"/></Relationships>
</file>

<file path=ppt/slides/_rels/slide8.xml.rels><?xml version="1.0" encoding="UTF-8" standalone="yes"?>
<Relationships xmlns="http://schemas.openxmlformats.org/package/2006/relationships"><Relationship Id="rId9" Type="http://schemas.openxmlformats.org/officeDocument/2006/relationships/notesSlide" Target="../notesSlides/notesSlide8.xml"/><Relationship Id="rId8" Type="http://schemas.openxmlformats.org/officeDocument/2006/relationships/slideLayout" Target="../slideLayouts/slideLayout13.xml"/><Relationship Id="rId7" Type="http://schemas.openxmlformats.org/officeDocument/2006/relationships/themeOverride" Target="../theme/themeOverride8.xml"/><Relationship Id="rId6" Type="http://schemas.openxmlformats.org/officeDocument/2006/relationships/tags" Target="../tags/tag229.xml"/><Relationship Id="rId5" Type="http://schemas.openxmlformats.org/officeDocument/2006/relationships/tags" Target="../tags/tag228.xml"/><Relationship Id="rId4" Type="http://schemas.openxmlformats.org/officeDocument/2006/relationships/image" Target="../media/image9.png"/><Relationship Id="rId3" Type="http://schemas.openxmlformats.org/officeDocument/2006/relationships/tags" Target="../tags/tag227.xml"/><Relationship Id="rId2" Type="http://schemas.openxmlformats.org/officeDocument/2006/relationships/tags" Target="../tags/tag226.xml"/><Relationship Id="rId1" Type="http://schemas.openxmlformats.org/officeDocument/2006/relationships/tags" Target="../tags/tag225.xml"/></Relationships>
</file>

<file path=ppt/slides/_rels/slide9.xml.rels><?xml version="1.0" encoding="UTF-8" standalone="yes"?>
<Relationships xmlns="http://schemas.openxmlformats.org/package/2006/relationships"><Relationship Id="rId9" Type="http://schemas.openxmlformats.org/officeDocument/2006/relationships/notesSlide" Target="../notesSlides/notesSlide9.xml"/><Relationship Id="rId8" Type="http://schemas.openxmlformats.org/officeDocument/2006/relationships/slideLayout" Target="../slideLayouts/slideLayout13.xml"/><Relationship Id="rId7" Type="http://schemas.openxmlformats.org/officeDocument/2006/relationships/themeOverride" Target="../theme/themeOverride9.xml"/><Relationship Id="rId6" Type="http://schemas.openxmlformats.org/officeDocument/2006/relationships/tags" Target="../tags/tag232.xml"/><Relationship Id="rId5" Type="http://schemas.openxmlformats.org/officeDocument/2006/relationships/image" Target="../media/image10.GIF"/><Relationship Id="rId4" Type="http://schemas.openxmlformats.org/officeDocument/2006/relationships/hyperlink" Target="https://zhuanlan.zhihu.com/p/144162012" TargetMode="External"/><Relationship Id="rId3" Type="http://schemas.openxmlformats.org/officeDocument/2006/relationships/hyperlink" Target="https://www.bilibili.com/video/BV1ND4y1q75w/?spm_id_from=333.337.search-card.all.click&amp;vd_source=95f170cf9885fc59502f626f2ff81aa9" TargetMode="External"/><Relationship Id="rId2" Type="http://schemas.openxmlformats.org/officeDocument/2006/relationships/tags" Target="../tags/tag231.xml"/><Relationship Id="rId1" Type="http://schemas.openxmlformats.org/officeDocument/2006/relationships/tags" Target="../tags/tag23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66040" y="1870075"/>
            <a:ext cx="7325995" cy="1241425"/>
          </a:xfrm>
        </p:spPr>
        <p:txBody>
          <a:bodyPr>
            <a:normAutofit fontScale="90000"/>
          </a:bodyPr>
          <a:lstStyle/>
          <a:p>
            <a:r>
              <a:rPr lang="zh-CN" altLang="en-US" dirty="0"/>
              <a:t>一、计算机的前世今生</a:t>
            </a:r>
            <a:endParaRPr lang="zh-CN" altLang="en-US" dirty="0"/>
          </a:p>
        </p:txBody>
      </p:sp>
      <p:sp>
        <p:nvSpPr>
          <p:cNvPr id="3" name="副标题 2"/>
          <p:cNvSpPr>
            <a:spLocks noGrp="1"/>
          </p:cNvSpPr>
          <p:nvPr>
            <p:ph type="subTitle" idx="1"/>
            <p:custDataLst>
              <p:tags r:id="rId2"/>
            </p:custDataLst>
          </p:nvPr>
        </p:nvSpPr>
        <p:spPr/>
        <p:txBody>
          <a:bodyPr/>
          <a:lstStyle/>
          <a:p>
            <a:r>
              <a:rPr lang="zh-CN" altLang="en-US" dirty="0"/>
              <a:t>发明计算机的人真是个</a:t>
            </a:r>
            <a:r>
              <a:rPr lang="zh-CN" altLang="en-US" dirty="0"/>
              <a:t>天才！</a:t>
            </a:r>
            <a:endParaRPr lang="zh-CN" altLang="en-US" dirty="0"/>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3. 计算机的局限</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在实际应用中，大多数的编程语言（如 Python、Java、C++、TS）都是图灵完备的。这意味着只要给定足够的时间和资源，这些语言可以用来编写能解决几乎任何</a:t>
            </a:r>
            <a:r>
              <a:rPr sz="2000" spc="0" dirty="0">
                <a:solidFill>
                  <a:srgbClr val="FF0000"/>
                </a:solidFill>
                <a:ea typeface="微软雅黑" panose="020B0503020204020204" charset="-122"/>
              </a:rPr>
              <a:t>计算问题</a:t>
            </a:r>
            <a:r>
              <a:rPr sz="2000" spc="0" dirty="0">
                <a:solidFill>
                  <a:schemeClr val="bg1"/>
                </a:solidFill>
                <a:ea typeface="微软雅黑" panose="020B0503020204020204" charset="-122"/>
              </a:rPr>
              <a:t>的程序。</a:t>
            </a:r>
            <a:endParaRPr sz="2000" spc="0" dirty="0">
              <a:solidFill>
                <a:schemeClr val="bg1"/>
              </a:solidFill>
              <a:ea typeface="微软雅黑" panose="020B0503020204020204" charset="-122"/>
            </a:endParaRPr>
          </a:p>
        </p:txBody>
      </p:sp>
      <p:sp>
        <p:nvSpPr>
          <p:cNvPr id="4" name="文本框 3"/>
          <p:cNvSpPr txBox="1"/>
          <p:nvPr/>
        </p:nvSpPr>
        <p:spPr>
          <a:xfrm>
            <a:off x="730250" y="3556000"/>
            <a:ext cx="6096000" cy="1938020"/>
          </a:xfrm>
          <a:prstGeom prst="rect">
            <a:avLst/>
          </a:prstGeom>
          <a:noFill/>
        </p:spPr>
        <p:txBody>
          <a:bodyPr wrap="square" rtlCol="0" anchor="t">
            <a:spAutoFit/>
          </a:bodyPr>
          <a:p>
            <a:r>
              <a:rPr lang="zh-CN" altLang="en-US" sz="2000" dirty="0">
                <a:solidFill>
                  <a:schemeClr val="bg1"/>
                </a:solidFill>
                <a:uFillTx/>
                <a:latin typeface="Arial" panose="020B0604020202020204" pitchFamily="34" charset="0"/>
                <a:ea typeface="微软雅黑" panose="020B0503020204020204" charset="-122"/>
              </a:rPr>
              <a:t>可计算问题</a:t>
            </a:r>
            <a:r>
              <a:rPr lang="zh-CN" altLang="en-US" sz="2000" dirty="0">
                <a:solidFill>
                  <a:schemeClr val="bg1"/>
                </a:solidFill>
                <a:uFillTx/>
                <a:latin typeface="Arial" panose="020B0604020202020204" pitchFamily="34" charset="0"/>
                <a:ea typeface="微软雅黑" panose="020B0503020204020204" charset="-122"/>
              </a:rPr>
              <a:t>举例：</a:t>
            </a:r>
            <a:endParaRPr lang="zh-CN" altLang="en-US" sz="2000" dirty="0">
              <a:solidFill>
                <a:schemeClr val="bg1"/>
              </a:solidFill>
              <a:uFillTx/>
              <a:latin typeface="Arial" panose="020B0604020202020204" pitchFamily="34" charset="0"/>
              <a:ea typeface="微软雅黑" panose="020B0503020204020204" charset="-122"/>
            </a:endParaRPr>
          </a:p>
          <a:p>
            <a:endParaRPr lang="zh-CN" altLang="en-US" sz="2000" dirty="0">
              <a:solidFill>
                <a:schemeClr val="bg1"/>
              </a:solidFill>
              <a:uFillTx/>
              <a:latin typeface="Arial" panose="020B0604020202020204" pitchFamily="34" charset="0"/>
              <a:ea typeface="微软雅黑" panose="020B0503020204020204" charset="-122"/>
            </a:endParaRPr>
          </a:p>
          <a:p>
            <a:r>
              <a:rPr lang="zh-CN" altLang="en-US" sz="2000" dirty="0">
                <a:solidFill>
                  <a:schemeClr val="bg1"/>
                </a:solidFill>
                <a:uFillTx/>
                <a:latin typeface="Arial" panose="020B0604020202020204" pitchFamily="34" charset="0"/>
                <a:ea typeface="微软雅黑" panose="020B0503020204020204" charset="-122"/>
              </a:rPr>
              <a:t>- 给定一个正整数 n，判断它是否是质数</a:t>
            </a:r>
            <a:endParaRPr lang="zh-CN" altLang="en-US" sz="2000" dirty="0">
              <a:solidFill>
                <a:schemeClr val="bg1"/>
              </a:solidFill>
              <a:uFillTx/>
              <a:latin typeface="Arial" panose="020B0604020202020204" pitchFamily="34" charset="0"/>
              <a:ea typeface="微软雅黑" panose="020B0503020204020204" charset="-122"/>
            </a:endParaRPr>
          </a:p>
          <a:p>
            <a:r>
              <a:rPr lang="zh-CN" altLang="en-US" sz="2000" dirty="0">
                <a:solidFill>
                  <a:schemeClr val="bg1"/>
                </a:solidFill>
                <a:uFillTx/>
                <a:latin typeface="Arial" panose="020B0604020202020204" pitchFamily="34" charset="0"/>
                <a:ea typeface="微软雅黑" panose="020B0503020204020204" charset="-122"/>
              </a:rPr>
              <a:t>- 给定一个字符串，判断某个字符是否存在</a:t>
            </a:r>
            <a:endParaRPr lang="zh-CN" altLang="en-US" sz="2000" dirty="0">
              <a:solidFill>
                <a:schemeClr val="bg1"/>
              </a:solidFill>
              <a:uFillTx/>
              <a:latin typeface="Arial" panose="020B0604020202020204" pitchFamily="34" charset="0"/>
              <a:ea typeface="微软雅黑" panose="020B0503020204020204" charset="-122"/>
            </a:endParaRPr>
          </a:p>
          <a:p>
            <a:r>
              <a:rPr lang="zh-CN" altLang="en-US" sz="2000" dirty="0">
                <a:solidFill>
                  <a:schemeClr val="bg1"/>
                </a:solidFill>
                <a:uFillTx/>
                <a:latin typeface="Arial" panose="020B0604020202020204" pitchFamily="34" charset="0"/>
                <a:ea typeface="微软雅黑" panose="020B0503020204020204" charset="-122"/>
              </a:rPr>
              <a:t>- 《原神》通过物理引擎计算物体之间的运动、碰撞等。</a:t>
            </a:r>
            <a:endParaRPr lang="zh-CN" altLang="en-US" sz="2000" dirty="0">
              <a:solidFill>
                <a:schemeClr val="bg1"/>
              </a:solidFill>
              <a:uFillTx/>
              <a:latin typeface="Arial" panose="020B0604020202020204" pitchFamily="34" charset="0"/>
              <a:ea typeface="微软雅黑" panose="020B0503020204020204" charset="-122"/>
            </a:endParaRPr>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4. </a:t>
            </a:r>
            <a:r>
              <a:rPr spc="0" dirty="0">
                <a:ea typeface="微软雅黑" panose="020B0503020204020204" charset="-122"/>
              </a:rPr>
              <a:t>图灵的故事（</a:t>
            </a:r>
            <a:r>
              <a:rPr spc="0" dirty="0">
                <a:ea typeface="微软雅黑" panose="020B0503020204020204" charset="-122"/>
              </a:rPr>
              <a:t>续）</a:t>
            </a:r>
            <a:endParaRPr spc="0" dirty="0">
              <a:ea typeface="微软雅黑" panose="020B0503020204020204" charset="-122"/>
            </a:endParaRPr>
          </a:p>
        </p:txBody>
      </p:sp>
      <p:pic>
        <p:nvPicPr>
          <p:cNvPr id="8" name="图片 7" descr="v2-07b4609787425d2b5a5265b9d4b7aafe_1440w"/>
          <p:cNvPicPr>
            <a:picLocks noChangeAspect="1"/>
          </p:cNvPicPr>
          <p:nvPr/>
        </p:nvPicPr>
        <p:blipFill>
          <a:blip r:embed="rId2"/>
          <a:stretch>
            <a:fillRect/>
          </a:stretch>
        </p:blipFill>
        <p:spPr>
          <a:xfrm>
            <a:off x="1205230" y="2126615"/>
            <a:ext cx="5315585" cy="3189605"/>
          </a:xfrm>
          <a:prstGeom prst="rect">
            <a:avLst/>
          </a:prstGeom>
        </p:spPr>
      </p:pic>
    </p:spTree>
    <p:custDataLst>
      <p:tags r:id="rId3"/>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4. </a:t>
            </a:r>
            <a:r>
              <a:rPr spc="0">
                <a:sym typeface="+mn-ea"/>
              </a:rPr>
              <a:t>图灵的故事（续）</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二战德军使用</a:t>
            </a:r>
            <a:r>
              <a:rPr lang="en-US" altLang="zh-CN" sz="2000" spc="0" dirty="0">
                <a:solidFill>
                  <a:schemeClr val="bg1"/>
                </a:solidFill>
                <a:ea typeface="微软雅黑" panose="020B0503020204020204" charset="-122"/>
              </a:rPr>
              <a:t> </a:t>
            </a:r>
            <a:r>
              <a:rPr sz="2000" spc="0" dirty="0">
                <a:solidFill>
                  <a:schemeClr val="bg1"/>
                </a:solidFill>
                <a:ea typeface="微软雅黑" panose="020B0503020204020204" charset="-122"/>
              </a:rPr>
              <a:t>Enigma</a:t>
            </a:r>
            <a:r>
              <a:rPr lang="en-US" altLang="zh-CN" sz="2000" spc="0" dirty="0">
                <a:solidFill>
                  <a:schemeClr val="bg1"/>
                </a:solidFill>
                <a:ea typeface="微软雅黑" panose="020B0503020204020204" charset="-122"/>
              </a:rPr>
              <a:t> </a:t>
            </a:r>
            <a:r>
              <a:rPr sz="2000" spc="0" dirty="0">
                <a:solidFill>
                  <a:schemeClr val="bg1"/>
                </a:solidFill>
                <a:ea typeface="微软雅黑" panose="020B0503020204020204" charset="-122"/>
              </a:rPr>
              <a:t>加密</a:t>
            </a:r>
            <a:r>
              <a:rPr sz="2000" spc="0" dirty="0">
                <a:solidFill>
                  <a:schemeClr val="bg1"/>
                </a:solidFill>
                <a:ea typeface="微软雅黑" panose="020B0503020204020204" charset="-122"/>
              </a:rPr>
              <a:t>通信</a:t>
            </a:r>
            <a:endParaRPr sz="2000" spc="0" dirty="0">
              <a:solidFill>
                <a:schemeClr val="bg1"/>
              </a:solidFill>
              <a:ea typeface="微软雅黑" panose="020B0503020204020204" charset="-122"/>
            </a:endParaRPr>
          </a:p>
          <a:p>
            <a:pPr algn="just">
              <a:lnSpc>
                <a:spcPct val="120000"/>
              </a:lnSpc>
            </a:pPr>
            <a:r>
              <a:rPr sz="2000" spc="0" dirty="0">
                <a:solidFill>
                  <a:schemeClr val="bg1"/>
                </a:solidFill>
                <a:ea typeface="微软雅黑" panose="020B0503020204020204" charset="-122"/>
              </a:rPr>
              <a:t>组合数</a:t>
            </a:r>
            <a:r>
              <a:rPr lang="en-US" altLang="zh-CN" sz="2000" spc="0" dirty="0">
                <a:solidFill>
                  <a:schemeClr val="bg1"/>
                </a:solidFill>
                <a:ea typeface="微软雅黑" panose="020B0503020204020204" charset="-122"/>
              </a:rPr>
              <a:t> </a:t>
            </a:r>
            <a:r>
              <a:rPr sz="2000" spc="0" dirty="0">
                <a:solidFill>
                  <a:schemeClr val="bg1"/>
                </a:solidFill>
                <a:ea typeface="微软雅黑" panose="020B0503020204020204" charset="-122"/>
              </a:rPr>
              <a:t>58,962,555,217,826,360,000 种</a:t>
            </a:r>
            <a:endParaRPr sz="2000" spc="0" dirty="0">
              <a:solidFill>
                <a:schemeClr val="bg1"/>
              </a:solidFill>
              <a:ea typeface="微软雅黑" panose="020B0503020204020204" charset="-122"/>
            </a:endParaRPr>
          </a:p>
        </p:txBody>
      </p:sp>
      <p:pic>
        <p:nvPicPr>
          <p:cNvPr id="101" name="图片 100"/>
          <p:cNvPicPr/>
          <p:nvPr/>
        </p:nvPicPr>
        <p:blipFill>
          <a:blip r:embed="rId3"/>
          <a:stretch>
            <a:fillRect/>
          </a:stretch>
        </p:blipFill>
        <p:spPr>
          <a:xfrm>
            <a:off x="865505" y="2201863"/>
            <a:ext cx="5715000" cy="3857625"/>
          </a:xfrm>
          <a:prstGeom prst="rect">
            <a:avLst/>
          </a:prstGeom>
          <a:noFill/>
          <a:ln w="9525">
            <a:noFill/>
          </a:ln>
        </p:spPr>
      </p:pic>
    </p:spTree>
    <p:custDataLst>
      <p:tags r:id="rId4"/>
    </p:custData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4. </a:t>
            </a:r>
            <a:r>
              <a:rPr spc="0">
                <a:sym typeface="+mn-ea"/>
              </a:rPr>
              <a:t>图灵的故事（续）</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1952 年，图灵触碰了当时英国保守社会的禁忌，</a:t>
            </a:r>
            <a:r>
              <a:rPr sz="2000" spc="0" dirty="0">
                <a:solidFill>
                  <a:schemeClr val="bg1"/>
                </a:solidFill>
                <a:ea typeface="微软雅黑" panose="020B0503020204020204" charset="-122"/>
              </a:rPr>
              <a:t>被判刑</a:t>
            </a:r>
            <a:endParaRPr sz="2000" spc="0" dirty="0">
              <a:solidFill>
                <a:schemeClr val="bg1"/>
              </a:solidFill>
              <a:ea typeface="微软雅黑" panose="020B0503020204020204" charset="-122"/>
            </a:endParaRPr>
          </a:p>
          <a:p>
            <a:pPr algn="just">
              <a:lnSpc>
                <a:spcPct val="120000"/>
              </a:lnSpc>
            </a:pPr>
            <a:r>
              <a:rPr sz="2000" spc="0" dirty="0">
                <a:solidFill>
                  <a:schemeClr val="bg1"/>
                </a:solidFill>
                <a:ea typeface="微软雅黑" panose="020B0503020204020204" charset="-122"/>
              </a:rPr>
              <a:t>1954 年，图灵咬了一口含氰化物</a:t>
            </a:r>
            <a:r>
              <a:rPr sz="2000" spc="0" dirty="0">
                <a:solidFill>
                  <a:schemeClr val="bg1"/>
                </a:solidFill>
                <a:ea typeface="微软雅黑" panose="020B0503020204020204" charset="-122"/>
              </a:rPr>
              <a:t>的苹果</a:t>
            </a:r>
            <a:r>
              <a:rPr sz="2000" spc="0" dirty="0">
                <a:solidFill>
                  <a:schemeClr val="bg1"/>
                </a:solidFill>
                <a:ea typeface="微软雅黑" panose="020B0503020204020204" charset="-122"/>
              </a:rPr>
              <a:t>自杀</a:t>
            </a:r>
            <a:endParaRPr sz="2000" spc="0" dirty="0">
              <a:solidFill>
                <a:schemeClr val="bg1"/>
              </a:solidFill>
              <a:ea typeface="微软雅黑" panose="020B0503020204020204" charset="-122"/>
            </a:endParaRPr>
          </a:p>
        </p:txBody>
      </p:sp>
      <p:pic>
        <p:nvPicPr>
          <p:cNvPr id="102" name="图片 101"/>
          <p:cNvPicPr/>
          <p:nvPr>
            <p:custDataLst>
              <p:tags r:id="rId3"/>
            </p:custDataLst>
          </p:nvPr>
        </p:nvPicPr>
        <p:blipFill>
          <a:blip r:embed="rId4"/>
          <a:stretch>
            <a:fillRect/>
          </a:stretch>
        </p:blipFill>
        <p:spPr>
          <a:xfrm>
            <a:off x="1188720" y="2095500"/>
            <a:ext cx="5617210" cy="3746500"/>
          </a:xfrm>
          <a:prstGeom prst="rect">
            <a:avLst/>
          </a:prstGeom>
          <a:noFill/>
          <a:ln w="9525">
            <a:noFill/>
          </a:ln>
        </p:spPr>
      </p:pic>
    </p:spTree>
    <p:custDataLst>
      <p:tags r:id="rId5"/>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4. </a:t>
            </a:r>
            <a:r>
              <a:rPr spc="0">
                <a:sym typeface="+mn-ea"/>
              </a:rPr>
              <a:t>图灵的故事（续）</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2009 年，英国首相戈登布朗代表政府向图灵道歉，他说英国对图灵亏欠了太多。</a:t>
            </a:r>
            <a:endParaRPr sz="2000" spc="0" dirty="0">
              <a:solidFill>
                <a:schemeClr val="bg1"/>
              </a:solidFill>
              <a:ea typeface="微软雅黑" panose="020B0503020204020204" charset="-122"/>
            </a:endParaRPr>
          </a:p>
          <a:p>
            <a:pPr algn="just">
              <a:lnSpc>
                <a:spcPct val="120000"/>
              </a:lnSpc>
            </a:pPr>
            <a:r>
              <a:rPr sz="2000" spc="0" dirty="0">
                <a:solidFill>
                  <a:schemeClr val="bg1"/>
                </a:solidFill>
                <a:ea typeface="微软雅黑" panose="020B0503020204020204" charset="-122"/>
              </a:rPr>
              <a:t>2013 年圣诞前夜，英国女王伊丽莎白二世宣布赦免图灵的罪名。</a:t>
            </a:r>
            <a:endParaRPr sz="2000" spc="0" dirty="0">
              <a:solidFill>
                <a:schemeClr val="bg1"/>
              </a:solidFill>
              <a:ea typeface="微软雅黑" panose="020B0503020204020204" charset="-122"/>
            </a:endParaRPr>
          </a:p>
          <a:p>
            <a:pPr algn="just">
              <a:lnSpc>
                <a:spcPct val="120000"/>
              </a:lnSpc>
            </a:pPr>
            <a:r>
              <a:rPr sz="2000" spc="0" dirty="0">
                <a:solidFill>
                  <a:schemeClr val="bg1"/>
                </a:solidFill>
                <a:ea typeface="微软雅黑" panose="020B0503020204020204" charset="-122"/>
              </a:rPr>
              <a:t>2014 年图灵的故事在被拍成电影</a:t>
            </a:r>
            <a:r>
              <a:rPr lang="en-US" altLang="zh-CN" sz="2000" spc="0" dirty="0">
                <a:solidFill>
                  <a:schemeClr val="bg1"/>
                </a:solidFill>
                <a:ea typeface="微软雅黑" panose="020B0503020204020204" charset="-122"/>
              </a:rPr>
              <a:t>——</a:t>
            </a:r>
            <a:r>
              <a:rPr sz="2000" spc="0" dirty="0">
                <a:solidFill>
                  <a:srgbClr val="FF0000"/>
                </a:solidFill>
                <a:ea typeface="微软雅黑" panose="020B0503020204020204" charset="-122"/>
              </a:rPr>
              <a:t>《模仿游戏》</a:t>
            </a:r>
            <a:endParaRPr sz="2000" spc="0" dirty="0">
              <a:solidFill>
                <a:schemeClr val="bg1"/>
              </a:solidFill>
              <a:ea typeface="微软雅黑" panose="020B0503020204020204" charset="-122"/>
            </a:endParaRPr>
          </a:p>
          <a:p>
            <a:pPr algn="just">
              <a:lnSpc>
                <a:spcPct val="120000"/>
              </a:lnSpc>
            </a:pPr>
            <a:endParaRPr sz="2000" spc="0" dirty="0">
              <a:solidFill>
                <a:schemeClr val="bg1"/>
              </a:solidFill>
              <a:ea typeface="微软雅黑" panose="020B0503020204020204" charset="-122"/>
            </a:endParaRPr>
          </a:p>
        </p:txBody>
      </p:sp>
      <p:pic>
        <p:nvPicPr>
          <p:cNvPr id="104" name="图片 103"/>
          <p:cNvPicPr/>
          <p:nvPr/>
        </p:nvPicPr>
        <p:blipFill>
          <a:blip r:embed="rId3"/>
          <a:stretch>
            <a:fillRect/>
          </a:stretch>
        </p:blipFill>
        <p:spPr>
          <a:xfrm>
            <a:off x="1544955" y="3508375"/>
            <a:ext cx="4701540" cy="2645410"/>
          </a:xfrm>
          <a:prstGeom prst="rect">
            <a:avLst/>
          </a:prstGeom>
          <a:noFill/>
          <a:ln w="9525">
            <a:noFill/>
          </a:ln>
        </p:spPr>
      </p:pic>
    </p:spTree>
    <p:custDataLst>
      <p:tags r:id="rId4"/>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4. </a:t>
            </a:r>
            <a:r>
              <a:rPr spc="0">
                <a:sym typeface="+mn-ea"/>
              </a:rPr>
              <a:t>图灵的故事（续）</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2021 年 6 月 23 日，图灵的 109 年诞辰，英国发行了新版最大面值的 50 英镑纸币，正面是女王，背面是图灵。</a:t>
            </a:r>
            <a:endParaRPr sz="2000" spc="0" dirty="0">
              <a:solidFill>
                <a:schemeClr val="bg1"/>
              </a:solidFill>
              <a:ea typeface="微软雅黑" panose="020B0503020204020204" charset="-122"/>
            </a:endParaRPr>
          </a:p>
          <a:p>
            <a:pPr algn="just">
              <a:lnSpc>
                <a:spcPct val="120000"/>
              </a:lnSpc>
            </a:pPr>
            <a:endParaRPr sz="2000" spc="0" dirty="0">
              <a:solidFill>
                <a:schemeClr val="bg1"/>
              </a:solidFill>
              <a:ea typeface="微软雅黑" panose="020B0503020204020204" charset="-122"/>
            </a:endParaRPr>
          </a:p>
        </p:txBody>
      </p:sp>
      <p:pic>
        <p:nvPicPr>
          <p:cNvPr id="105" name="图片 104"/>
          <p:cNvPicPr/>
          <p:nvPr/>
        </p:nvPicPr>
        <p:blipFill>
          <a:blip r:embed="rId3"/>
          <a:stretch>
            <a:fillRect/>
          </a:stretch>
        </p:blipFill>
        <p:spPr>
          <a:xfrm>
            <a:off x="1739900" y="2730818"/>
            <a:ext cx="4514850" cy="2409825"/>
          </a:xfrm>
          <a:prstGeom prst="rect">
            <a:avLst/>
          </a:prstGeom>
          <a:noFill/>
          <a:ln w="9525">
            <a:noFill/>
          </a:ln>
        </p:spPr>
      </p:pic>
    </p:spTree>
    <p:custDataLst>
      <p:tags r:id="rId4"/>
    </p:custData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a:sym typeface="+mn-ea"/>
              </a:rPr>
              <a:t>4. </a:t>
            </a:r>
            <a:r>
              <a:rPr spc="0">
                <a:sym typeface="+mn-ea"/>
              </a:rPr>
              <a:t>图灵的故事（续）</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英国各地也树立起很多</a:t>
            </a:r>
            <a:r>
              <a:rPr sz="2000" spc="0" dirty="0">
                <a:solidFill>
                  <a:schemeClr val="bg1"/>
                </a:solidFill>
                <a:ea typeface="微软雅黑" panose="020B0503020204020204" charset="-122"/>
              </a:rPr>
              <a:t>图灵的纪念碑，其中在曼彻斯特一个公园里的纪念碑上写着：</a:t>
            </a:r>
            <a:endParaRPr sz="2000" spc="0" dirty="0">
              <a:solidFill>
                <a:schemeClr val="bg1"/>
              </a:solidFill>
              <a:ea typeface="微软雅黑" panose="020B0503020204020204" charset="-122"/>
            </a:endParaRPr>
          </a:p>
          <a:p>
            <a:pPr algn="just">
              <a:lnSpc>
                <a:spcPct val="120000"/>
              </a:lnSpc>
            </a:pPr>
            <a:r>
              <a:rPr lang="en-US" altLang="zh-CN" sz="2000" i="1" spc="0" dirty="0">
                <a:solidFill>
                  <a:srgbClr val="FF0000"/>
                </a:solidFill>
                <a:ea typeface="微软雅黑" panose="020B0503020204020204" charset="-122"/>
              </a:rPr>
              <a:t>“</a:t>
            </a:r>
            <a:r>
              <a:rPr sz="2000" i="1" spc="0" dirty="0">
                <a:solidFill>
                  <a:srgbClr val="FF0000"/>
                </a:solidFill>
                <a:ea typeface="微软雅黑" panose="020B0503020204020204" charset="-122"/>
              </a:rPr>
              <a:t>艾伦·图灵，计算机科学之父、数学家、逻辑学家、战时密码破译者、偏见的受害者</a:t>
            </a:r>
            <a:r>
              <a:rPr lang="en-US" altLang="zh-CN" sz="2000" i="1" spc="0" dirty="0">
                <a:solidFill>
                  <a:srgbClr val="FF0000"/>
                </a:solidFill>
                <a:ea typeface="微软雅黑" panose="020B0503020204020204" charset="-122"/>
              </a:rPr>
              <a:t>”</a:t>
            </a:r>
            <a:endParaRPr lang="en-US" altLang="zh-CN" sz="2000" i="1" spc="0" dirty="0">
              <a:solidFill>
                <a:srgbClr val="FF0000"/>
              </a:solidFill>
              <a:ea typeface="微软雅黑" panose="020B0503020204020204" charset="-122"/>
            </a:endParaRPr>
          </a:p>
        </p:txBody>
      </p:sp>
      <p:pic>
        <p:nvPicPr>
          <p:cNvPr id="4" name="图片 3"/>
          <p:cNvPicPr>
            <a:picLocks noChangeAspect="1"/>
          </p:cNvPicPr>
          <p:nvPr>
            <p:custDataLst>
              <p:tags r:id="rId3"/>
            </p:custDataLst>
          </p:nvPr>
        </p:nvPicPr>
        <p:blipFill>
          <a:blip r:embed="rId4"/>
          <a:stretch>
            <a:fillRect/>
          </a:stretch>
        </p:blipFill>
        <p:spPr>
          <a:xfrm>
            <a:off x="1377950" y="3007995"/>
            <a:ext cx="5238115" cy="3500120"/>
          </a:xfrm>
          <a:prstGeom prst="rect">
            <a:avLst/>
          </a:prstGeom>
        </p:spPr>
      </p:pic>
    </p:spTree>
    <p:custDataLst>
      <p:tags r:id="rId5"/>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1.</a:t>
            </a:r>
            <a:r>
              <a:rPr spc="0" dirty="0">
                <a:ea typeface="微软雅黑" panose="020B0503020204020204" charset="-122"/>
              </a:rPr>
              <a:t>计算机</a:t>
            </a:r>
            <a:r>
              <a:rPr spc="0" dirty="0">
                <a:ea typeface="微软雅黑" panose="020B0503020204020204" charset="-122"/>
              </a:rPr>
              <a:t>是什么</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lang="en-US" altLang="zh-CN" sz="2000" spc="0" dirty="0">
                <a:solidFill>
                  <a:schemeClr val="bg1"/>
                </a:solidFill>
                <a:ea typeface="微软雅黑" panose="020B0503020204020204" charset="-122"/>
              </a:rPr>
              <a:t>大学老师说</a:t>
            </a:r>
            <a:endParaRPr lang="en-US" altLang="zh-CN" sz="2000" spc="0" dirty="0">
              <a:solidFill>
                <a:schemeClr val="bg1"/>
              </a:solidFill>
              <a:ea typeface="微软雅黑" panose="020B0503020204020204" charset="-122"/>
            </a:endParaRPr>
          </a:p>
          <a:p>
            <a:pPr algn="just">
              <a:lnSpc>
                <a:spcPct val="120000"/>
              </a:lnSpc>
            </a:pPr>
            <a:r>
              <a:rPr lang="en-US" altLang="zh-CN" sz="2000" spc="0" dirty="0">
                <a:solidFill>
                  <a:schemeClr val="bg1"/>
                </a:solidFill>
                <a:ea typeface="微软雅黑" panose="020B0503020204020204" charset="-122"/>
              </a:rPr>
              <a:t>计算机的核心部分包括中央处理单元（CPU）、内存、存储设备和输入/输出接口。通过这些部件，计算机能够执行复杂的程序，处理大量数据，并与用户和其他计算机系统交互。</a:t>
            </a:r>
            <a:r>
              <a:rPr lang="en-US" altLang="zh-CN" sz="2000" spc="0" dirty="0">
                <a:solidFill>
                  <a:srgbClr val="FF0000"/>
                </a:solidFill>
                <a:ea typeface="微软雅黑" panose="020B0503020204020204" charset="-122"/>
              </a:rPr>
              <a:t>（听困了...）</a:t>
            </a:r>
            <a:endParaRPr lang="en-US" altLang="zh-CN" sz="2000" spc="0" dirty="0">
              <a:solidFill>
                <a:srgbClr val="FF0000"/>
              </a:solidFill>
              <a:ea typeface="微软雅黑" panose="020B0503020204020204" charset="-122"/>
            </a:endParaRPr>
          </a:p>
        </p:txBody>
      </p:sp>
      <p:pic>
        <p:nvPicPr>
          <p:cNvPr id="4" name="图片 3"/>
          <p:cNvPicPr>
            <a:picLocks noChangeAspect="1"/>
          </p:cNvPicPr>
          <p:nvPr/>
        </p:nvPicPr>
        <p:blipFill>
          <a:blip r:embed="rId3"/>
          <a:stretch>
            <a:fillRect/>
          </a:stretch>
        </p:blipFill>
        <p:spPr>
          <a:xfrm>
            <a:off x="1656080" y="3274060"/>
            <a:ext cx="4263390" cy="3067050"/>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1.</a:t>
            </a:r>
            <a:r>
              <a:rPr spc="0" dirty="0">
                <a:ea typeface="微软雅黑" panose="020B0503020204020204" charset="-122"/>
              </a:rPr>
              <a:t>计算机</a:t>
            </a:r>
            <a:r>
              <a:rPr spc="0" dirty="0">
                <a:ea typeface="微软雅黑" panose="020B0503020204020204" charset="-122"/>
              </a:rPr>
              <a:t>是什么</a:t>
            </a:r>
            <a:endParaRPr spc="0" dirty="0">
              <a:ea typeface="微软雅黑" panose="020B0503020204020204" charset="-122"/>
            </a:endParaRPr>
          </a:p>
        </p:txBody>
      </p:sp>
      <p:sp>
        <p:nvSpPr>
          <p:cNvPr id="3" name="内容占位符 2"/>
          <p:cNvSpPr>
            <a:spLocks noGrp="1"/>
          </p:cNvSpPr>
          <p:nvPr>
            <p:ph idx="1"/>
            <p:custDataLst>
              <p:tags r:id="rId2"/>
            </p:custDataLst>
          </p:nvPr>
        </p:nvSpPr>
        <p:spPr/>
        <p:txBody>
          <a:bodyPr>
            <a:normAutofit/>
          </a:bodyPr>
          <a:lstStyle/>
          <a:p>
            <a:pPr algn="just">
              <a:lnSpc>
                <a:spcPct val="120000"/>
              </a:lnSpc>
            </a:pPr>
            <a:r>
              <a:rPr sz="2000" spc="0" dirty="0">
                <a:solidFill>
                  <a:schemeClr val="bg1"/>
                </a:solidFill>
                <a:ea typeface="微软雅黑" panose="020B0503020204020204" charset="-122"/>
              </a:rPr>
              <a:t>毛毛熊说：</a:t>
            </a:r>
            <a:endParaRPr sz="2000" spc="0" dirty="0">
              <a:solidFill>
                <a:schemeClr val="bg1"/>
              </a:solidFill>
              <a:ea typeface="微软雅黑" panose="020B0503020204020204" charset="-122"/>
            </a:endParaRPr>
          </a:p>
          <a:p>
            <a:pPr algn="just">
              <a:lnSpc>
                <a:spcPct val="120000"/>
              </a:lnSpc>
            </a:pPr>
            <a:r>
              <a:rPr lang="en-US" altLang="zh-CN" sz="2000" spc="0" dirty="0">
                <a:solidFill>
                  <a:schemeClr val="bg1"/>
                </a:solidFill>
                <a:ea typeface="微软雅黑" panose="020B0503020204020204" charset="-122"/>
              </a:rPr>
              <a:t>计算机就是`</a:t>
            </a:r>
            <a:r>
              <a:rPr lang="en-US" altLang="zh-CN" sz="2000" spc="0" dirty="0">
                <a:solidFill>
                  <a:srgbClr val="FF0000"/>
                </a:solidFill>
                <a:ea typeface="微软雅黑" panose="020B0503020204020204" charset="-122"/>
              </a:rPr>
              <a:t>处理输入返回输出</a:t>
            </a:r>
            <a:r>
              <a:rPr lang="en-US" altLang="zh-CN" sz="2000" spc="0" dirty="0">
                <a:solidFill>
                  <a:schemeClr val="bg1"/>
                </a:solidFill>
                <a:ea typeface="微软雅黑" panose="020B0503020204020204" charset="-122"/>
              </a:rPr>
              <a:t>`的黑盒子！</a:t>
            </a:r>
            <a:endParaRPr lang="en-US" altLang="zh-CN" sz="2000" spc="0" dirty="0">
              <a:solidFill>
                <a:schemeClr val="bg1"/>
              </a:solidFill>
              <a:ea typeface="微软雅黑" panose="020B0503020204020204" charset="-122"/>
            </a:endParaRPr>
          </a:p>
        </p:txBody>
      </p:sp>
      <p:pic>
        <p:nvPicPr>
          <p:cNvPr id="5" name="图片 4"/>
          <p:cNvPicPr>
            <a:picLocks noChangeAspect="1"/>
          </p:cNvPicPr>
          <p:nvPr/>
        </p:nvPicPr>
        <p:blipFill>
          <a:blip r:embed="rId3"/>
          <a:stretch>
            <a:fillRect/>
          </a:stretch>
        </p:blipFill>
        <p:spPr>
          <a:xfrm>
            <a:off x="539115" y="2602230"/>
            <a:ext cx="6556375" cy="1625600"/>
          </a:xfrm>
          <a:prstGeom prst="rect">
            <a:avLst/>
          </a:prstGeom>
        </p:spPr>
      </p:pic>
      <p:sp>
        <p:nvSpPr>
          <p:cNvPr id="4" name="文本框 3"/>
          <p:cNvSpPr txBox="1"/>
          <p:nvPr/>
        </p:nvSpPr>
        <p:spPr>
          <a:xfrm>
            <a:off x="2747645" y="5502910"/>
            <a:ext cx="1752600" cy="645160"/>
          </a:xfrm>
          <a:prstGeom prst="rect">
            <a:avLst/>
          </a:prstGeom>
          <a:noFill/>
        </p:spPr>
        <p:txBody>
          <a:bodyPr wrap="square" rtlCol="0">
            <a:spAutoFit/>
          </a:bodyPr>
          <a:p>
            <a:r>
              <a:rPr lang="zh-CN" altLang="en-US" sz="3600">
                <a:solidFill>
                  <a:srgbClr val="FF0000"/>
                </a:solidFill>
              </a:rPr>
              <a:t>抽象</a:t>
            </a:r>
            <a:endParaRPr lang="zh-CN" altLang="en-US" sz="3600">
              <a:solidFill>
                <a:srgbClr val="FF0000"/>
              </a:solidFill>
            </a:endParaRPr>
          </a:p>
        </p:txBody>
      </p:sp>
      <p:pic>
        <p:nvPicPr>
          <p:cNvPr id="7" name="图片 6"/>
          <p:cNvPicPr>
            <a:picLocks noChangeAspect="1"/>
          </p:cNvPicPr>
          <p:nvPr/>
        </p:nvPicPr>
        <p:blipFill>
          <a:blip r:embed="rId4"/>
          <a:stretch>
            <a:fillRect/>
          </a:stretch>
        </p:blipFill>
        <p:spPr>
          <a:xfrm>
            <a:off x="669925" y="2602230"/>
            <a:ext cx="6299200" cy="2418715"/>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1.</a:t>
            </a:r>
            <a:r>
              <a:rPr spc="0" dirty="0">
                <a:ea typeface="微软雅黑" panose="020B0503020204020204" charset="-122"/>
              </a:rPr>
              <a:t>计算机</a:t>
            </a:r>
            <a:r>
              <a:rPr spc="0" dirty="0">
                <a:ea typeface="微软雅黑" panose="020B0503020204020204" charset="-122"/>
              </a:rPr>
              <a:t>是什么</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假设回到一百年前，你听毛毛熊</a:t>
            </a:r>
            <a:r>
              <a:rPr sz="2000" spc="0" dirty="0">
                <a:solidFill>
                  <a:schemeClr val="bg1"/>
                </a:solidFill>
                <a:ea typeface="微软雅黑" panose="020B0503020204020204" charset="-122"/>
              </a:rPr>
              <a:t>讲课！</a:t>
            </a:r>
            <a:endParaRPr sz="2000" spc="0" dirty="0">
              <a:solidFill>
                <a:schemeClr val="bg1"/>
              </a:solidFill>
              <a:ea typeface="微软雅黑" panose="020B0503020204020204" charset="-122"/>
            </a:endParaRPr>
          </a:p>
        </p:txBody>
      </p:sp>
      <p:pic>
        <p:nvPicPr>
          <p:cNvPr id="7" name="图片 6"/>
          <p:cNvPicPr>
            <a:picLocks noChangeAspect="1"/>
          </p:cNvPicPr>
          <p:nvPr/>
        </p:nvPicPr>
        <p:blipFill>
          <a:blip r:embed="rId3"/>
          <a:stretch>
            <a:fillRect/>
          </a:stretch>
        </p:blipFill>
        <p:spPr>
          <a:xfrm>
            <a:off x="1684020" y="1819910"/>
            <a:ext cx="2151380" cy="4731385"/>
          </a:xfrm>
          <a:prstGeom prst="rect">
            <a:avLst/>
          </a:prstGeom>
        </p:spPr>
      </p:pic>
      <p:sp>
        <p:nvSpPr>
          <p:cNvPr id="8" name="文本框 7"/>
          <p:cNvSpPr txBox="1"/>
          <p:nvPr/>
        </p:nvSpPr>
        <p:spPr>
          <a:xfrm>
            <a:off x="4357370" y="5666105"/>
            <a:ext cx="3312795" cy="720090"/>
          </a:xfrm>
          <a:prstGeom prst="rect">
            <a:avLst/>
          </a:prstGeom>
          <a:noFill/>
        </p:spPr>
        <p:txBody>
          <a:bodyPr wrap="square" rtlCol="0" anchor="t">
            <a:noAutofit/>
          </a:bodyPr>
          <a:p>
            <a:r>
              <a:rPr lang="zh-CN" altLang="en-US" sz="3600">
                <a:solidFill>
                  <a:srgbClr val="FF0000"/>
                </a:solidFill>
              </a:rPr>
              <a:t>人为创造规则</a:t>
            </a:r>
            <a:endParaRPr lang="zh-CN" altLang="en-US" sz="3600">
              <a:solidFill>
                <a:srgbClr val="FF0000"/>
              </a:solidFill>
            </a:endParaRPr>
          </a:p>
        </p:txBody>
      </p:sp>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2.</a:t>
            </a:r>
            <a:r>
              <a:rPr spc="0" dirty="0">
                <a:ea typeface="微软雅黑" panose="020B0503020204020204" charset="-122"/>
              </a:rPr>
              <a:t>计算机的</a:t>
            </a:r>
            <a:r>
              <a:rPr spc="0" dirty="0">
                <a:ea typeface="微软雅黑" panose="020B0503020204020204" charset="-122"/>
              </a:rPr>
              <a:t>诞生</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艾伦·麦席森·图灵（1912年6月23日</a:t>
            </a:r>
            <a:r>
              <a:rPr lang="en-US" altLang="zh-CN" sz="2000" spc="0" dirty="0">
                <a:solidFill>
                  <a:schemeClr val="bg1"/>
                </a:solidFill>
                <a:ea typeface="微软雅黑" panose="020B0503020204020204" charset="-122"/>
              </a:rPr>
              <a:t> </a:t>
            </a:r>
            <a:r>
              <a:rPr sz="2000" spc="0" dirty="0">
                <a:solidFill>
                  <a:schemeClr val="bg1"/>
                </a:solidFill>
                <a:ea typeface="微软雅黑" panose="020B0503020204020204" charset="-122"/>
              </a:rPr>
              <a:t>~</a:t>
            </a:r>
            <a:r>
              <a:rPr lang="en-US" altLang="zh-CN" sz="2000" spc="0" dirty="0">
                <a:solidFill>
                  <a:schemeClr val="bg1"/>
                </a:solidFill>
                <a:ea typeface="微软雅黑" panose="020B0503020204020204" charset="-122"/>
              </a:rPr>
              <a:t> </a:t>
            </a:r>
            <a:r>
              <a:rPr sz="2000" spc="0" dirty="0">
                <a:solidFill>
                  <a:schemeClr val="bg1"/>
                </a:solidFill>
                <a:ea typeface="微软雅黑" panose="020B0503020204020204" charset="-122"/>
              </a:rPr>
              <a:t>1954年6月7日）</a:t>
            </a:r>
            <a:endParaRPr sz="2000" spc="0" dirty="0">
              <a:solidFill>
                <a:schemeClr val="bg1"/>
              </a:solidFill>
              <a:ea typeface="微软雅黑" panose="020B0503020204020204" charset="-122"/>
            </a:endParaRPr>
          </a:p>
          <a:p>
            <a:pPr algn="just">
              <a:lnSpc>
                <a:spcPct val="120000"/>
              </a:lnSpc>
            </a:pPr>
            <a:r>
              <a:rPr sz="2000" spc="0" dirty="0">
                <a:solidFill>
                  <a:schemeClr val="bg1"/>
                </a:solidFill>
                <a:ea typeface="微软雅黑" panose="020B0503020204020204" charset="-122"/>
              </a:rPr>
              <a:t>英国计算机科学家、数学家、逻辑学家、密码分析学家、“计算机科学之父”、“人工智能之父”</a:t>
            </a:r>
            <a:endParaRPr sz="2000" spc="0" dirty="0">
              <a:solidFill>
                <a:schemeClr val="bg1"/>
              </a:solidFill>
              <a:ea typeface="微软雅黑" panose="020B0503020204020204" charset="-122"/>
            </a:endParaRPr>
          </a:p>
        </p:txBody>
      </p:sp>
      <p:pic>
        <p:nvPicPr>
          <p:cNvPr id="8" name="图片 7" descr="v2-07b4609787425d2b5a5265b9d4b7aafe_1440w"/>
          <p:cNvPicPr>
            <a:picLocks noChangeAspect="1"/>
          </p:cNvPicPr>
          <p:nvPr/>
        </p:nvPicPr>
        <p:blipFill>
          <a:blip r:embed="rId3"/>
          <a:stretch>
            <a:fillRect/>
          </a:stretch>
        </p:blipFill>
        <p:spPr>
          <a:xfrm>
            <a:off x="1339850" y="2546985"/>
            <a:ext cx="5315585" cy="3189605"/>
          </a:xfrm>
          <a:prstGeom prst="rect">
            <a:avLst/>
          </a:prstGeom>
        </p:spPr>
      </p:pic>
      <p:pic>
        <p:nvPicPr>
          <p:cNvPr id="106" name="图片 105"/>
          <p:cNvPicPr/>
          <p:nvPr/>
        </p:nvPicPr>
        <p:blipFill>
          <a:blip r:embed="rId4"/>
          <a:stretch>
            <a:fillRect/>
          </a:stretch>
        </p:blipFill>
        <p:spPr>
          <a:xfrm>
            <a:off x="1339850" y="2546985"/>
            <a:ext cx="5507990" cy="3391535"/>
          </a:xfrm>
          <a:prstGeom prst="rect">
            <a:avLst/>
          </a:prstGeom>
          <a:noFill/>
          <a:ln w="9525">
            <a:noFill/>
          </a:ln>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2.</a:t>
            </a:r>
            <a:r>
              <a:rPr spc="0" dirty="0">
                <a:ea typeface="微软雅黑" panose="020B0503020204020204" charset="-122"/>
              </a:rPr>
              <a:t>计算机的</a:t>
            </a:r>
            <a:r>
              <a:rPr spc="0" dirty="0">
                <a:ea typeface="微软雅黑" panose="020B0503020204020204" charset="-122"/>
              </a:rPr>
              <a:t>诞生</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图灵机</a:t>
            </a:r>
            <a:endParaRPr sz="2000" spc="0" dirty="0">
              <a:solidFill>
                <a:schemeClr val="bg1"/>
              </a:solidFill>
              <a:ea typeface="微软雅黑" panose="020B0503020204020204" charset="-122"/>
            </a:endParaRPr>
          </a:p>
          <a:p>
            <a:pPr algn="just">
              <a:lnSpc>
                <a:spcPct val="120000"/>
              </a:lnSpc>
            </a:pPr>
            <a:endParaRPr sz="2000" spc="0" dirty="0">
              <a:solidFill>
                <a:schemeClr val="bg1"/>
              </a:solidFill>
              <a:ea typeface="微软雅黑" panose="020B0503020204020204" charset="-122"/>
            </a:endParaRPr>
          </a:p>
        </p:txBody>
      </p:sp>
      <p:pic>
        <p:nvPicPr>
          <p:cNvPr id="4" name="图片 3"/>
          <p:cNvPicPr>
            <a:picLocks noChangeAspect="1"/>
          </p:cNvPicPr>
          <p:nvPr>
            <p:custDataLst>
              <p:tags r:id="rId3"/>
            </p:custDataLst>
          </p:nvPr>
        </p:nvPicPr>
        <p:blipFill>
          <a:blip r:embed="rId4"/>
          <a:stretch>
            <a:fillRect/>
          </a:stretch>
        </p:blipFill>
        <p:spPr>
          <a:xfrm>
            <a:off x="1679575" y="2710180"/>
            <a:ext cx="3810000" cy="1647825"/>
          </a:xfrm>
          <a:prstGeom prst="rect">
            <a:avLst/>
          </a:prstGeom>
        </p:spPr>
      </p:pic>
      <p:sp>
        <p:nvSpPr>
          <p:cNvPr id="5" name="文本框 4"/>
          <p:cNvSpPr txBox="1"/>
          <p:nvPr/>
        </p:nvSpPr>
        <p:spPr>
          <a:xfrm>
            <a:off x="669925" y="5224780"/>
            <a:ext cx="6040120" cy="829945"/>
          </a:xfrm>
          <a:prstGeom prst="rect">
            <a:avLst/>
          </a:prstGeom>
          <a:noFill/>
        </p:spPr>
        <p:txBody>
          <a:bodyPr wrap="square" rtlCol="0">
            <a:spAutoFit/>
          </a:bodyPr>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uFillTx/>
                <a:latin typeface="Arial" panose="020B0604020202020204" pitchFamily="34" charset="0"/>
                <a:ea typeface="微软雅黑" panose="020B0503020204020204" charset="-122"/>
              </a:rPr>
              <a:t>任何可以用现代计算机来解决的问题，本质上都可以转换为图灵机来解决！</a:t>
            </a:r>
            <a:endParaRPr lang="zh-CN" altLang="en-US" sz="2000" dirty="0">
              <a:solidFill>
                <a:schemeClr val="bg1"/>
              </a:solidFill>
              <a:uFillTx/>
              <a:latin typeface="Arial" panose="020B0604020202020204" pitchFamily="34" charset="0"/>
              <a:ea typeface="微软雅黑" panose="020B0503020204020204" charset="-122"/>
            </a:endParaRPr>
          </a:p>
        </p:txBody>
      </p:sp>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2.</a:t>
            </a:r>
            <a:r>
              <a:rPr spc="0" dirty="0">
                <a:ea typeface="微软雅黑" panose="020B0503020204020204" charset="-122"/>
              </a:rPr>
              <a:t>计算机的</a:t>
            </a:r>
            <a:r>
              <a:rPr spc="0" dirty="0">
                <a:ea typeface="微软雅黑" panose="020B0503020204020204" charset="-122"/>
              </a:rPr>
              <a:t>诞生</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约翰·冯·诺依曼（1903年12月28日</a:t>
            </a:r>
            <a:r>
              <a:rPr lang="en-US" altLang="zh-CN" sz="2000" spc="0" dirty="0">
                <a:solidFill>
                  <a:schemeClr val="bg1"/>
                </a:solidFill>
                <a:ea typeface="微软雅黑" panose="020B0503020204020204" charset="-122"/>
              </a:rPr>
              <a:t> ~ </a:t>
            </a:r>
            <a:r>
              <a:rPr sz="2000" spc="0" dirty="0">
                <a:solidFill>
                  <a:schemeClr val="bg1"/>
                </a:solidFill>
                <a:ea typeface="微软雅黑" panose="020B0503020204020204" charset="-122"/>
              </a:rPr>
              <a:t>1957年2月8日）</a:t>
            </a:r>
            <a:endParaRPr sz="2000" spc="0" dirty="0">
              <a:solidFill>
                <a:schemeClr val="bg1"/>
              </a:solidFill>
              <a:ea typeface="微软雅黑" panose="020B0503020204020204" charset="-122"/>
            </a:endParaRPr>
          </a:p>
          <a:p>
            <a:pPr algn="just">
              <a:lnSpc>
                <a:spcPct val="120000"/>
              </a:lnSpc>
            </a:pPr>
            <a:r>
              <a:rPr sz="2000" spc="0" dirty="0">
                <a:solidFill>
                  <a:schemeClr val="bg1"/>
                </a:solidFill>
                <a:ea typeface="微软雅黑" panose="020B0503020204020204" charset="-122"/>
              </a:rPr>
              <a:t>犹太裔美籍数学家、计算机科学家、物理学家和化学家、“现代计算机之父” </a:t>
            </a:r>
            <a:endParaRPr sz="2000" spc="0" dirty="0">
              <a:solidFill>
                <a:schemeClr val="bg1"/>
              </a:solidFill>
              <a:ea typeface="微软雅黑" panose="020B0503020204020204" charset="-122"/>
            </a:endParaRPr>
          </a:p>
        </p:txBody>
      </p:sp>
      <p:pic>
        <p:nvPicPr>
          <p:cNvPr id="4" name="图片 3"/>
          <p:cNvPicPr>
            <a:picLocks noChangeAspect="1"/>
          </p:cNvPicPr>
          <p:nvPr>
            <p:custDataLst>
              <p:tags r:id="rId3"/>
            </p:custDataLst>
          </p:nvPr>
        </p:nvPicPr>
        <p:blipFill>
          <a:blip r:embed="rId4"/>
          <a:stretch>
            <a:fillRect/>
          </a:stretch>
        </p:blipFill>
        <p:spPr>
          <a:xfrm>
            <a:off x="1570990" y="2764155"/>
            <a:ext cx="4762500" cy="3009900"/>
          </a:xfrm>
          <a:prstGeom prst="rect">
            <a:avLst/>
          </a:prstGeom>
        </p:spPr>
      </p:pic>
    </p:spTree>
    <p:custDataLst>
      <p:tags r:id="rId5"/>
    </p:custData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2.</a:t>
            </a:r>
            <a:r>
              <a:rPr spc="0" dirty="0">
                <a:ea typeface="微软雅黑" panose="020B0503020204020204" charset="-122"/>
              </a:rPr>
              <a:t>计算机的</a:t>
            </a:r>
            <a:r>
              <a:rPr spc="0" dirty="0">
                <a:ea typeface="微软雅黑" panose="020B0503020204020204" charset="-122"/>
              </a:rPr>
              <a:t>诞生</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冯诺依曼</a:t>
            </a:r>
            <a:r>
              <a:rPr sz="2000" spc="0" dirty="0">
                <a:solidFill>
                  <a:schemeClr val="bg1"/>
                </a:solidFill>
                <a:ea typeface="微软雅黑" panose="020B0503020204020204" charset="-122"/>
              </a:rPr>
              <a:t>结构</a:t>
            </a:r>
            <a:endParaRPr sz="2000" spc="0" dirty="0">
              <a:solidFill>
                <a:schemeClr val="bg1"/>
              </a:solidFill>
              <a:ea typeface="微软雅黑" panose="020B0503020204020204" charset="-122"/>
            </a:endParaRPr>
          </a:p>
        </p:txBody>
      </p:sp>
      <p:pic>
        <p:nvPicPr>
          <p:cNvPr id="4" name="图片 3"/>
          <p:cNvPicPr>
            <a:picLocks noChangeAspect="1"/>
          </p:cNvPicPr>
          <p:nvPr>
            <p:custDataLst>
              <p:tags r:id="rId3"/>
            </p:custDataLst>
          </p:nvPr>
        </p:nvPicPr>
        <p:blipFill>
          <a:blip r:embed="rId4"/>
          <a:stretch>
            <a:fillRect/>
          </a:stretch>
        </p:blipFill>
        <p:spPr>
          <a:xfrm>
            <a:off x="864870" y="1597025"/>
            <a:ext cx="5917565" cy="3158490"/>
          </a:xfrm>
          <a:prstGeom prst="rect">
            <a:avLst/>
          </a:prstGeom>
        </p:spPr>
      </p:pic>
      <p:sp>
        <p:nvSpPr>
          <p:cNvPr id="5" name="文本框 4"/>
          <p:cNvSpPr txBox="1"/>
          <p:nvPr/>
        </p:nvSpPr>
        <p:spPr>
          <a:xfrm>
            <a:off x="669925" y="4853940"/>
            <a:ext cx="6575425" cy="958215"/>
          </a:xfrm>
          <a:prstGeom prst="rect">
            <a:avLst/>
          </a:prstGeom>
          <a:noFill/>
        </p:spPr>
        <p:txBody>
          <a:bodyPr wrap="square" rtlCol="0" anchor="t">
            <a:spAutoFit/>
          </a:bodyPr>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uFillTx/>
                <a:latin typeface="Arial" panose="020B0604020202020204" pitchFamily="34" charset="0"/>
                <a:ea typeface="微软雅黑" panose="020B0503020204020204" charset="-122"/>
              </a:rPr>
              <a:t>提出计算机应采用二进制编码</a:t>
            </a:r>
            <a:endParaRPr lang="zh-CN" altLang="en-US" sz="2000" dirty="0">
              <a:solidFill>
                <a:schemeClr val="bg1"/>
              </a:solidFill>
              <a:uFillTx/>
              <a:latin typeface="Arial" panose="020B0604020202020204" pitchFamily="34" charset="0"/>
              <a:ea typeface="微软雅黑" panose="020B0503020204020204" charset="-122"/>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uFillTx/>
                <a:latin typeface="Arial" panose="020B0604020202020204" pitchFamily="34" charset="0"/>
                <a:ea typeface="微软雅黑" panose="020B0503020204020204" charset="-122"/>
              </a:rPr>
              <a:t>提出计算机需要存储程序、按照程序进行工作</a:t>
            </a:r>
            <a:endParaRPr lang="zh-CN" altLang="en-US" sz="2000" dirty="0">
              <a:solidFill>
                <a:schemeClr val="bg1"/>
              </a:solidFill>
              <a:uFillTx/>
              <a:latin typeface="Arial" panose="020B0604020202020204" pitchFamily="34" charset="0"/>
              <a:ea typeface="微软雅黑" panose="020B0503020204020204" charset="-122"/>
            </a:endParaRPr>
          </a:p>
        </p:txBody>
      </p:sp>
      <p:sp>
        <p:nvSpPr>
          <p:cNvPr id="6" name="文本框 5"/>
          <p:cNvSpPr txBox="1"/>
          <p:nvPr>
            <p:custDataLst>
              <p:tags r:id="rId5"/>
            </p:custDataLst>
          </p:nvPr>
        </p:nvSpPr>
        <p:spPr>
          <a:xfrm>
            <a:off x="669925" y="5910580"/>
            <a:ext cx="6575425" cy="829945"/>
          </a:xfrm>
          <a:prstGeom prst="rect">
            <a:avLst/>
          </a:prstGeom>
          <a:noFill/>
        </p:spPr>
        <p:txBody>
          <a:bodyPr wrap="square" rtlCol="0" anchor="t">
            <a:spAutoFit/>
          </a:bodyPr>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uFillTx/>
                <a:latin typeface="Arial" panose="020B0604020202020204" pitchFamily="34" charset="0"/>
                <a:ea typeface="微软雅黑" panose="020B0503020204020204" charset="-122"/>
              </a:rPr>
              <a:t>图灵机是现代计算机的灵魂，冯诺依曼架构是这个灵魂的载体和实现</a:t>
            </a:r>
            <a:endParaRPr lang="zh-CN" altLang="en-US" sz="2000" dirty="0">
              <a:solidFill>
                <a:schemeClr val="bg1"/>
              </a:solidFill>
              <a:uFillTx/>
              <a:latin typeface="Arial" panose="020B0604020202020204" pitchFamily="34" charset="0"/>
              <a:ea typeface="微软雅黑" panose="020B0503020204020204" charset="-122"/>
            </a:endParaRPr>
          </a:p>
        </p:txBody>
      </p:sp>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wrap="square" lIns="91440" tIns="45720" rIns="91440" bIns="45720" rtlCol="0" anchor="ctr">
            <a:normAutofit fontScale="90000"/>
          </a:bodyPr>
          <a:lstStyle/>
          <a:p>
            <a:r>
              <a:rPr lang="en-US" altLang="zh-CN" spc="0" dirty="0">
                <a:ea typeface="微软雅黑" panose="020B0503020204020204" charset="-122"/>
              </a:rPr>
              <a:t>3. 计算机的局限</a:t>
            </a:r>
            <a:endParaRPr spc="0" dirty="0">
              <a:ea typeface="微软雅黑" panose="020B0503020204020204" charset="-122"/>
            </a:endParaRPr>
          </a:p>
        </p:txBody>
      </p:sp>
      <p:sp>
        <p:nvSpPr>
          <p:cNvPr id="3" name="内容占位符 2"/>
          <p:cNvSpPr>
            <a:spLocks noGrp="1"/>
          </p:cNvSpPr>
          <p:nvPr>
            <p:ph idx="1"/>
            <p:custDataLst>
              <p:tags r:id="rId2"/>
            </p:custDataLst>
          </p:nvPr>
        </p:nvSpPr>
        <p:spPr>
          <a:xfrm>
            <a:off x="669925" y="952500"/>
            <a:ext cx="6654800" cy="5388610"/>
          </a:xfrm>
        </p:spPr>
        <p:txBody>
          <a:bodyPr>
            <a:normAutofit/>
          </a:bodyPr>
          <a:lstStyle/>
          <a:p>
            <a:pPr algn="just">
              <a:lnSpc>
                <a:spcPct val="120000"/>
              </a:lnSpc>
            </a:pPr>
            <a:r>
              <a:rPr sz="2000" spc="0" dirty="0">
                <a:solidFill>
                  <a:schemeClr val="bg1"/>
                </a:solidFill>
                <a:ea typeface="微软雅黑" panose="020B0503020204020204" charset="-122"/>
              </a:rPr>
              <a:t>如果一种语言或者模型能够实现图灵机的所有计算功能，那么称此语言或模型为 </a:t>
            </a:r>
            <a:r>
              <a:rPr sz="2000" spc="0" dirty="0">
                <a:solidFill>
                  <a:srgbClr val="FF0000"/>
                </a:solidFill>
                <a:ea typeface="微软雅黑" panose="020B0503020204020204" charset="-122"/>
              </a:rPr>
              <a:t>图灵完备</a:t>
            </a:r>
            <a:r>
              <a:rPr sz="2000" spc="0" dirty="0">
                <a:solidFill>
                  <a:schemeClr val="bg1"/>
                </a:solidFill>
                <a:ea typeface="微软雅黑" panose="020B0503020204020204" charset="-122"/>
              </a:rPr>
              <a:t>。</a:t>
            </a:r>
            <a:endParaRPr sz="2000" spc="0" dirty="0">
              <a:solidFill>
                <a:schemeClr val="bg1"/>
              </a:solidFill>
              <a:ea typeface="微软雅黑" panose="020B0503020204020204" charset="-122"/>
            </a:endParaRPr>
          </a:p>
          <a:p>
            <a:pPr algn="just">
              <a:lnSpc>
                <a:spcPct val="120000"/>
              </a:lnSpc>
            </a:pPr>
            <a:endParaRPr sz="2000" spc="0" dirty="0">
              <a:solidFill>
                <a:schemeClr val="bg1"/>
              </a:solidFill>
              <a:ea typeface="微软雅黑" panose="020B0503020204020204" charset="-122"/>
            </a:endParaRPr>
          </a:p>
          <a:p>
            <a:pPr algn="just">
              <a:lnSpc>
                <a:spcPct val="120000"/>
              </a:lnSpc>
            </a:pPr>
            <a:endParaRPr sz="2000" spc="0" dirty="0">
              <a:solidFill>
                <a:schemeClr val="bg1"/>
              </a:solidFill>
              <a:ea typeface="微软雅黑" panose="020B0503020204020204" charset="-122"/>
            </a:endParaRPr>
          </a:p>
          <a:p>
            <a:pPr algn="just">
              <a:lnSpc>
                <a:spcPct val="120000"/>
              </a:lnSpc>
            </a:pPr>
            <a:endParaRPr sz="2000" spc="0" dirty="0">
              <a:solidFill>
                <a:schemeClr val="bg1"/>
              </a:solidFill>
              <a:ea typeface="微软雅黑" panose="020B0503020204020204" charset="-122"/>
            </a:endParaRPr>
          </a:p>
        </p:txBody>
      </p:sp>
      <p:sp>
        <p:nvSpPr>
          <p:cNvPr id="5" name="文本框 4"/>
          <p:cNvSpPr txBox="1"/>
          <p:nvPr/>
        </p:nvSpPr>
        <p:spPr>
          <a:xfrm>
            <a:off x="669925" y="5063490"/>
            <a:ext cx="6575425" cy="1327150"/>
          </a:xfrm>
          <a:prstGeom prst="rect">
            <a:avLst/>
          </a:prstGeom>
          <a:noFill/>
        </p:spPr>
        <p:txBody>
          <a:bodyPr wrap="square" rtlCol="0" anchor="t">
            <a:spAutoFit/>
          </a:bodyPr>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uFillTx/>
                <a:latin typeface="Arial" panose="020B0604020202020204" pitchFamily="34" charset="0"/>
                <a:ea typeface="微软雅黑" panose="020B0503020204020204" charset="-122"/>
                <a:hlinkClick r:id="rId3" tooltip="" action="ppaction://hlinkfile"/>
              </a:rPr>
              <a:t>纯原版红石｜耗时七个月，真正的 MC 里玩 MC！哔哩哔哩 bilibili我的世界</a:t>
            </a:r>
            <a:endParaRPr lang="zh-CN" altLang="en-US" sz="2000" dirty="0">
              <a:solidFill>
                <a:schemeClr val="bg1"/>
              </a:solidFill>
              <a:uFillTx/>
              <a:latin typeface="Arial" panose="020B0604020202020204" pitchFamily="34" charset="0"/>
              <a:ea typeface="微软雅黑" panose="020B0503020204020204" charset="-122"/>
            </a:endParaRPr>
          </a:p>
          <a:p>
            <a:pPr marL="228600" indent="-228600" algn="just">
              <a:lnSpc>
                <a:spcPct val="120000"/>
              </a:lnSpc>
              <a:spcBef>
                <a:spcPts val="0"/>
              </a:spcBef>
              <a:spcAft>
                <a:spcPts val="1000"/>
              </a:spcAft>
              <a:buClrTx/>
              <a:buSzTx/>
              <a:buFont typeface="Arial" panose="020B0604020202020204" pitchFamily="34" charset="0"/>
              <a:buChar char="•"/>
            </a:pPr>
            <a:r>
              <a:rPr lang="zh-CN" altLang="en-US" sz="2000" dirty="0">
                <a:solidFill>
                  <a:schemeClr val="bg1"/>
                </a:solidFill>
                <a:uFillTx/>
                <a:latin typeface="Arial" panose="020B0604020202020204" pitchFamily="34" charset="0"/>
                <a:ea typeface="微软雅黑" panose="020B0503020204020204" charset="-122"/>
                <a:hlinkClick r:id="rId4" tooltip="" action="ppaction://hlinkfile"/>
              </a:rPr>
              <a:t>康威生命游戏是如何搭建计算机的？ - 知乎 (zhihu.com)</a:t>
            </a:r>
            <a:endParaRPr lang="zh-CN" altLang="en-US" sz="2000" dirty="0">
              <a:solidFill>
                <a:schemeClr val="bg1"/>
              </a:solidFill>
              <a:uFillTx/>
              <a:latin typeface="Arial" panose="020B0604020202020204" pitchFamily="34" charset="0"/>
              <a:ea typeface="微软雅黑" panose="020B0503020204020204" charset="-122"/>
            </a:endParaRPr>
          </a:p>
        </p:txBody>
      </p:sp>
      <p:pic>
        <p:nvPicPr>
          <p:cNvPr id="9" name="图片 8" descr="PixPin_2024-01-02_01-17-32"/>
          <p:cNvPicPr>
            <a:picLocks noChangeAspect="1"/>
          </p:cNvPicPr>
          <p:nvPr/>
        </p:nvPicPr>
        <p:blipFill>
          <a:blip r:embed="rId5"/>
          <a:stretch>
            <a:fillRect/>
          </a:stretch>
        </p:blipFill>
        <p:spPr>
          <a:xfrm>
            <a:off x="1562735" y="2314575"/>
            <a:ext cx="4112260" cy="2314575"/>
          </a:xfrm>
          <a:prstGeom prst="rect">
            <a:avLst/>
          </a:prstGeom>
        </p:spPr>
      </p:pic>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SLIDE_BACKGROUND_MASK_FLAG" val="1"/>
  <p:tag name="KSO_WM_UNIT_TYPE" val="y"/>
  <p:tag name="KSO_WM_UNIT_INDEX" val="2"/>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UNIT_TYPE" val="i"/>
  <p:tag name="KSO_WM_UNIT_INDEX" val="1"/>
  <p:tag name="KSO_WM_SLIDE_BACKGROUND_TYPE" val="frame"/>
  <p:tag name="KSO_WM_SLIDE_BK_DARK_LIGHT" val="1"/>
  <p:tag name="KSO_WM_UNIT_SUBTYPE" val="h"/>
  <p:tag name="KSO_WM_UNIT_BK_DARK_LIGHT"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SLIDE_BACKGROUND_TYPE" val="frame"/>
  <p:tag name="KSO_WM_SLIDE_BK_DARK_LIGHT" val="1"/>
  <p:tag name="KSO_WM_UNIT_TYPE" val="i"/>
  <p:tag name="KSO_WM_UNIT_INDEX" val="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3"/>
  <p:tag name="KSO_WM_UNIT_LAYERLEVEL" val="1"/>
  <p:tag name="KSO_WM_TAG_VERSION" val="1.0"/>
  <p:tag name="KSO_WM_BEAUTIFY_FLAG" val="#wm#"/>
  <p:tag name="KSO_WM_SLIDE_BACKGROUND_TYPE" val="frame"/>
  <p:tag name="KSO_WM_SLIDE_BK_DARK_LIGHT" val="1"/>
  <p:tag name="KSO_WM_UNIT_TYPE" val="i"/>
  <p:tag name="KSO_WM_UNIT_INDEX" val="3"/>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4"/>
  <p:tag name="KSO_WM_UNIT_LAYERLEVEL" val="1"/>
  <p:tag name="KSO_WM_TAG_VERSION" val="1.0"/>
  <p:tag name="KSO_WM_BEAUTIFY_FLAG" val="#wm#"/>
  <p:tag name="KSO_WM_SLIDE_BACKGROUND_TYPE" val="frame"/>
  <p:tag name="KSO_WM_SLIDE_BK_DARK_LIGHT" val="1"/>
  <p:tag name="KSO_WM_UNIT_TYPE" val="i"/>
  <p:tag name="KSO_WM_UNIT_INDEX" val="4"/>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5"/>
  <p:tag name="KSO_WM_UNIT_LAYERLEVEL" val="1"/>
  <p:tag name="KSO_WM_TAG_VERSION" val="1.0"/>
  <p:tag name="KSO_WM_BEAUTIFY_FLAG" val="#wm#"/>
  <p:tag name="KSO_WM_SLIDE_BACKGROUND_TYPE" val="frame"/>
  <p:tag name="KSO_WM_SLIDE_BK_DARK_LIGHT" val="1"/>
  <p:tag name="KSO_WM_UNIT_TYPE" val="i"/>
  <p:tag name="KSO_WM_UNIT_INDEX" val="5"/>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leftRight"/>
  <p:tag name="KSO_WM_SLIDE_BK_DARK_LIGHT" val="1"/>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topBottom"/>
  <p:tag name="KSO_WM_SLIDE_BK_DARK_LIGHT" val="1"/>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bottomTop"/>
  <p:tag name="KSO_WM_SLIDE_BK_DARK_LIGHT" val="1"/>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navigation"/>
  <p:tag name="KSO_WM_SLIDE_BK_DARK_LIGHT" val="1"/>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belt"/>
  <p:tag name="KSO_WM_SLIDE_BK_DARK_LIGHT" val="1"/>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0673"/>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0673"/>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SLIDE_BACKGROUND_MASK_FLAG" val="1"/>
  <p:tag name="KSO_WM_UNIT_TYPE" val="y"/>
  <p:tag name="KSO_WM_UNIT_INDEX"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01.xml><?xml version="1.0" encoding="utf-8"?>
<p:tagLst xmlns:p="http://schemas.openxmlformats.org/presentationml/2006/main">
  <p:tag name="KSO_WM_TAG_VERSION" val="1.0"/>
  <p:tag name="KSO_WM_BEAUTIFY_FLAG" val="#wm#"/>
  <p:tag name="KSO_WM_COMBINE_RELATE_SLIDE_ID" val="background20177682_1"/>
  <p:tag name="KSO_WM_TEMPLATE_CATEGORY" val="custom"/>
  <p:tag name="KSO_WM_TEMPLATE_INDEX" val="20180673"/>
  <p:tag name="KSO_WM_TEMPLATE_SUBCATEGORY" val="0"/>
  <p:tag name="KSO_WM_TEMPLATE_THUMBS_INDEX" val="1、9、11、30、31"/>
  <p:tag name="KSO_WM_UNIT_SHOW_EDIT_AREA_INDICATION" val="0"/>
  <p:tag name="KSO_WM_TEMPLATE_MASTER_TYPE" val="1"/>
  <p:tag name="KSO_WM_TEMPLATE_COLOR_TYPE" val="1"/>
  <p:tag name="KSO_WM_TEMPLATE_MASTER_THUMB_INDEX" val="12"/>
</p:tagLst>
</file>

<file path=ppt/tags/tag202.xml><?xml version="1.0" encoding="utf-8"?>
<p:tagLst xmlns:p="http://schemas.openxmlformats.org/presentationml/2006/main">
  <p:tag name="KSO_WM_TEMPLATE_CATEGORY" val="custom"/>
  <p:tag name="KSO_WM_TEMPLATE_INDEX" val="20180673"/>
  <p:tag name="KSO_WM_TAG_VERSION" val="1.0"/>
  <p:tag name="KSO_WM_BEAUTIFY_FLAG" val="#wm#"/>
  <p:tag name="KSO_WM_UNIT_TYPE" val="a"/>
  <p:tag name="KSO_WM_UNIT_INDEX" val="1"/>
  <p:tag name="KSO_WM_UNIT_LAYERLEVEL" val="1"/>
  <p:tag name="KSO_WM_UNIT_VALUE" val="10"/>
  <p:tag name="KSO_WM_UNIT_ISCONTENTSTITLE" val="0"/>
  <p:tag name="KSO_WM_UNIT_HIGHLIGHT" val="0"/>
  <p:tag name="KSO_WM_UNIT_COMPATIBLE" val="0"/>
  <p:tag name="KSO_WM_UNIT_ID" val="custom20180673_1*a*1"/>
  <p:tag name="KSO_WM_UNIT_PRESET_TEXT" val="部门工作汇报"/>
  <p:tag name="KSO_WM_UNIT_NOCLEAR" val="0"/>
  <p:tag name="KSO_WM_UNIT_DIAGRAM_ISNUMVISUAL" val="0"/>
  <p:tag name="KSO_WM_UNIT_DIAGRAM_ISREFERUNIT" val="0"/>
</p:tagLst>
</file>

<file path=ppt/tags/tag203.xml><?xml version="1.0" encoding="utf-8"?>
<p:tagLst xmlns:p="http://schemas.openxmlformats.org/presentationml/2006/main">
  <p:tag name="KSO_WM_TEMPLATE_CATEGORY" val="custom"/>
  <p:tag name="KSO_WM_TEMPLATE_INDEX" val="20180673"/>
  <p:tag name="KSO_WM_TAG_VERSION" val="1.0"/>
  <p:tag name="KSO_WM_BEAUTIFY_FLAG" val="#wm#"/>
  <p:tag name="KSO_WM_UNIT_TYPE" val="b"/>
  <p:tag name="KSO_WM_UNIT_INDEX" val="1"/>
  <p:tag name="KSO_WM_UNIT_LAYERLEVEL" val="1"/>
  <p:tag name="KSO_WM_UNIT_VALUE" val="26"/>
  <p:tag name="KSO_WM_UNIT_ISCONTENTSTITLE" val="0"/>
  <p:tag name="KSO_WM_UNIT_HIGHLIGHT" val="0"/>
  <p:tag name="KSO_WM_UNIT_COMPATIBLE" val="0"/>
  <p:tag name="KSO_WM_UNIT_ID" val="custom20180673_1*b*1"/>
  <p:tag name="KSO_WM_UNIT_PRESET_TEXT" val="点击此处添加副标题"/>
  <p:tag name="KSO_WM_UNIT_NOCLEAR" val="0"/>
  <p:tag name="KSO_WM_UNIT_DIAGRAM_ISNUMVISUAL" val="0"/>
  <p:tag name="KSO_WM_UNIT_DIAGRAM_ISREFERUNIT" val="0"/>
</p:tagLst>
</file>

<file path=ppt/tags/tag204.xml><?xml version="1.0" encoding="utf-8"?>
<p:tagLst xmlns:p="http://schemas.openxmlformats.org/presentationml/2006/main">
  <p:tag name="KSO_WM_TAG_VERSION" val="1.0"/>
  <p:tag name="KSO_WM_SLIDE_ITEM_CNT" val="0"/>
  <p:tag name="KSO_WM_SLIDE_LAYOUT" val="a_b"/>
  <p:tag name="KSO_WM_SLIDE_LAYOUT_CNT" val="1_1"/>
  <p:tag name="KSO_WM_SLIDE_TYPE" val="title"/>
  <p:tag name="KSO_WM_BEAUTIFY_FLAG" val="#wm#"/>
  <p:tag name="KSO_WM_COMBINE_RELATE_SLIDE_ID" val="background20177682_1"/>
  <p:tag name="KSO_WM_TEMPLATE_CATEGORY" val="custom"/>
  <p:tag name="KSO_WM_TEMPLATE_INDEX" val="20180673"/>
  <p:tag name="KSO_WM_SLIDE_ID" val="custom20180673_1"/>
  <p:tag name="KSO_WM_SLIDE_INDEX" val="1"/>
  <p:tag name="KSO_WM_TEMPLATE_SUBCATEGORY" val="0"/>
  <p:tag name="KSO_WM_TEMPLATE_THUMBS_INDEX" val="1、9、11、30、31"/>
  <p:tag name="KSO_WM_SLIDE_SUBTYPE" val="pureTxt"/>
  <p:tag name="KSO_WM_TEMPLATE_MASTER_TYPE" val="1"/>
  <p:tag name="KSO_WM_TEMPLATE_COLOR_TYPE" val="1"/>
  <p:tag name="KSO_WM_TEMPLATE_MASTER_THUMB_INDEX" val="12"/>
</p:tagLst>
</file>

<file path=ppt/tags/tag205.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06.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07.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08.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09.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0.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11.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12.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13.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14.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15.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16.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17.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18.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19.xml><?xml version="1.0" encoding="utf-8"?>
<p:tagLst xmlns:p="http://schemas.openxmlformats.org/presentationml/2006/main">
  <p:tag name="KSO_WM_BEAUTIFY_FLAG" val=""/>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0.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21.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22.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25.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26.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0.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31.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32.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33.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34.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35.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36.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37.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38.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39.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0.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41.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42.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43.xml><?xml version="1.0" encoding="utf-8"?>
<p:tagLst xmlns:p="http://schemas.openxmlformats.org/presentationml/2006/main">
  <p:tag name="KSO_WM_BEAUTIFY_FLAG" val=""/>
</p:tagLst>
</file>

<file path=ppt/tags/tag244.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45.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46.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47.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48.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49.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0.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51.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ISCONTENTSTITLE" val="0"/>
  <p:tag name="KSO_WM_UNIT_VALUE" val="20"/>
  <p:tag name="KSO_WM_UNIT_LAYERLEVEL" val="1"/>
  <p:tag name="KSO_WM_UNIT_INDEX" val="1"/>
  <p:tag name="KSO_WM_UNIT_TYPE" val="a"/>
  <p:tag name="KSO_WM_UNIT_ID" val="custom20180673_2*a*1"/>
  <p:tag name="KSO_WM_UNIT_NOCLEAR" val="0"/>
  <p:tag name="KSO_WM_UNIT_DIAGRAM_ISNUMVISUAL" val="0"/>
  <p:tag name="KSO_WM_UNIT_DIAGRAM_ISREFERUNIT" val="0"/>
  <p:tag name="KSO_WM_UNIT_PRESET_TEXT" val="LOREM IPSUM DOLOR"/>
</p:tagLst>
</file>

<file path=ppt/tags/tag252.xml><?xml version="1.0" encoding="utf-8"?>
<p:tagLst xmlns:p="http://schemas.openxmlformats.org/presentationml/2006/main">
  <p:tag name="KSO_WM_TEMPLATE_CATEGORY" val="custom"/>
  <p:tag name="KSO_WM_TEMPLATE_INDEX" val="20180673"/>
  <p:tag name="KSO_WM_TAG_VERSION" val="1.0"/>
  <p:tag name="KSO_WM_BEAUTIFY_FLAG" val="#wm#"/>
  <p:tag name="KSO_WM_UNIT_COMPATIBLE" val="0"/>
  <p:tag name="KSO_WM_UNIT_HIGHLIGHT" val="0"/>
  <p:tag name="KSO_WM_UNIT_VALUE" val="440"/>
  <p:tag name="KSO_WM_UNIT_LAYERLEVEL" val="1"/>
  <p:tag name="KSO_WM_UNIT_INDEX" val="1"/>
  <p:tag name="KSO_WM_UNIT_TYPE" val="f"/>
  <p:tag name="KSO_WM_UNIT_ID" val="custom20180673_2*f*1"/>
  <p:tag name="KSO_WM_UNIT_NOCLEAR" val="0"/>
  <p:tag name="KSO_WM_UNIT_DIAGRAM_ISNUMVISUAL" val="0"/>
  <p:tag name="KSO_WM_UNIT_DIAGRAM_ISREFERUNIT" val="0"/>
  <p:tag name="KSO_WM_UNIT_PRESET_TEXT" val="Lorem ipsum dolor sit amet, consectetur adipisicing elit, sed do eiusmod tempor incididunt ut labore et dolore magna aliqua. Ut enim ad minim veniam, quis nostrud exercitation ullamco laboris nisi ut aliquip ex ea commodo consequat.&#13;Lorem ipsum dolor sit amet, consectetur adipisicing elit, sed do eiusmod tempor incididunt ut labore et dolore magna aliqua. Ut enim ad minim veniam, quis nostrud exercitation ullamco laboris nisi ut aliquip ex ea commodo consequat."/>
</p:tagLst>
</file>

<file path=ppt/tags/tag253.xml><?xml version="1.0" encoding="utf-8"?>
<p:tagLst xmlns:p="http://schemas.openxmlformats.org/presentationml/2006/main">
  <p:tag name="KSO_WM_BEAUTIFY_FLAG" val=""/>
</p:tagLst>
</file>

<file path=ppt/tags/tag254.xml><?xml version="1.0" encoding="utf-8"?>
<p:tagLst xmlns:p="http://schemas.openxmlformats.org/presentationml/2006/main">
  <p:tag name="KSO_WM_SLIDE_SIZE" val="854*465"/>
  <p:tag name="KSO_WM_SLIDE_POSITION" val="52*34"/>
  <p:tag name="KSO_WM_SLIDE_LAYOUT_CNT" val="1_1"/>
  <p:tag name="KSO_WM_SLIDE_LAYOUT" val="a_f"/>
  <p:tag name="KSO_WM_BEAUTIFY_FLAG" val="#wm#"/>
  <p:tag name="KSO_WM_SLIDE_TYPE" val="text"/>
  <p:tag name="KSO_WM_SLIDE_ITEM_CNT" val="0"/>
  <p:tag name="KSO_WM_TAG_VERSION" val="1.0"/>
  <p:tag name="KSO_WM_COMBINE_RELATE_SLIDE_ID" val="background20177682_2"/>
  <p:tag name="KSO_WM_TEMPLATE_CATEGORY" val="custom"/>
  <p:tag name="KSO_WM_TEMPLATE_INDEX" val="20180673"/>
  <p:tag name="KSO_WM_SLIDE_ID" val="custom20180673_2"/>
  <p:tag name="KSO_WM_SLIDE_INDEX" val="2"/>
  <p:tag name="KSO_WM_TEMPLATE_SUBCATEGORY" val="0"/>
  <p:tag name="KSO_WM_SLIDE_SUBTYPE" val="pureTxt"/>
  <p:tag name="KSO_WM_TEMPLATE_MASTER_TYPE" val="1"/>
  <p:tag name="KSO_WM_TEMPLATE_COLOR_TYPE" val="1"/>
</p:tagLst>
</file>

<file path=ppt/tags/tag255.xml><?xml version="1.0" encoding="utf-8"?>
<p:tagLst xmlns:p="http://schemas.openxmlformats.org/presentationml/2006/main">
  <p:tag name="COMMONDATA" val="eyJoZGlkIjoiYWJhMTIwMTMxMmU4YTQzM2VkODJmMWRkZGJhNzI3MzIifQ=="/>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3"/>
  <p:tag name="KSO_WM_UNIT_LAYERLEVEL" val="1"/>
  <p:tag name="KSO_WM_TAG_VERSION" val="1.0"/>
  <p:tag name="KSO_WM_BEAUTIFY_FLAG" val="#wm#"/>
  <p:tag name="KSO_WM_SLIDE_BACKGROUND_MASK_FLAG" val="1"/>
  <p:tag name="KSO_WM_UNIT_TYPE" val="y"/>
  <p:tag name="KSO_WM_UNIT_INDEX" val="3"/>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4"/>
  <p:tag name="KSO_WM_UNIT_LAYERLEVEL" val="1"/>
  <p:tag name="KSO_WM_TAG_VERSION" val="1.0"/>
  <p:tag name="KSO_WM_BEAUTIFY_FLAG" val="#wm#"/>
  <p:tag name="KSO_WM_SLIDE_BACKGROUND_MASK_FLAG" val="1"/>
  <p:tag name="KSO_WM_UNIT_TYPE" val="y"/>
  <p:tag name="KSO_WM_UNIT_INDEX" val="4"/>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5"/>
  <p:tag name="KSO_WM_UNIT_LAYERLEVEL" val="1"/>
  <p:tag name="KSO_WM_TAG_VERSION" val="1.0"/>
  <p:tag name="KSO_WM_BEAUTIFY_FLAG" val="#wm#"/>
  <p:tag name="KSO_WM_SLIDE_BACKGROUND_MASK_FLAG" val="1"/>
  <p:tag name="KSO_WM_UNIT_TYPE" val="y"/>
  <p:tag name="KSO_WM_UNIT_INDEX" val="5"/>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8.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6"/>
  <p:tag name="KSO_WM_UNIT_LAYERLEVEL" val="1"/>
  <p:tag name="KSO_WM_TAG_VERSION" val="1.0"/>
  <p:tag name="KSO_WM_BEAUTIFY_FLAG" val="#wm#"/>
  <p:tag name="KSO_WM_SLIDE_BACKGROUND_MASK_FLAG" val="1"/>
  <p:tag name="KSO_WM_UNIT_TYPE" val="y"/>
  <p:tag name="KSO_WM_UNIT_INDEX" val="6"/>
</p:tagLst>
</file>

<file path=ppt/tags/tag60.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1.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2.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3.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4.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5.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6.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7.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8.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69.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TAG_VERSION" val="1.0"/>
  <p:tag name="KSO_WM_BEAUTIFY_FLAG" val="#wm#"/>
  <p:tag name="KSO_WM_UNIT_ID" val="_6**"/>
  <p:tag name="KSO_WM_UNIT_HIGHLIGHT" val="0"/>
  <p:tag name="KSO_WM_UNIT_COMPATIBLE" val="0"/>
  <p:tag name="KSO_WM_UNIT_DIAGRAM_ISNUMVISUAL" val="0"/>
  <p:tag name="KSO_WM_UNIT_DIAGRAM_ISREFERUNIT" val="0"/>
  <p:tag name="KSO_WM_UNIT_LAYERLEVEL" val="1"/>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fontScheme name="自定义 1">
      <a:majorFont>
        <a:latin typeface="微软雅黑"/>
        <a:ea typeface="黑体"/>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10.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11.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12.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13.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14.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15.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16.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2.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3.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4.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5.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6.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7.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8.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ppt/theme/themeOverride9.xml><?xml version="1.0" encoding="utf-8"?>
<a:themeOverride xmlns:a="http://schemas.openxmlformats.org/drawingml/2006/main">
  <a:clrScheme name="自定义 93">
    <a:dk1>
      <a:srgbClr val="000000"/>
    </a:dk1>
    <a:lt1>
      <a:srgbClr val="FFFFFF"/>
    </a:lt1>
    <a:dk2>
      <a:srgbClr val="000000"/>
    </a:dk2>
    <a:lt2>
      <a:srgbClr val="021E18"/>
    </a:lt2>
    <a:accent1>
      <a:srgbClr val="1FD2AB"/>
    </a:accent1>
    <a:accent2>
      <a:srgbClr val="45D293"/>
    </a:accent2>
    <a:accent3>
      <a:srgbClr val="69D175"/>
    </a:accent3>
    <a:accent4>
      <a:srgbClr val="8CCE56"/>
    </a:accent4>
    <a:accent5>
      <a:srgbClr val="B1CB3D"/>
    </a:accent5>
    <a:accent6>
      <a:srgbClr val="D2C91F"/>
    </a:accent6>
    <a:hlink>
      <a:srgbClr val="658BD5"/>
    </a:hlink>
    <a:folHlink>
      <a:srgbClr val="9F67A3"/>
    </a:folHlink>
  </a:clrScheme>
</a:themeOverride>
</file>

<file path=docProps/app.xml><?xml version="1.0" encoding="utf-8"?>
<Properties xmlns="http://schemas.openxmlformats.org/officeDocument/2006/extended-properties" xmlns:vt="http://schemas.openxmlformats.org/officeDocument/2006/docPropsVTypes">
  <TotalTime>0</TotalTime>
  <Words>1162</Words>
  <Application>WPS 演示</Application>
  <PresentationFormat>宽屏</PresentationFormat>
  <Paragraphs>97</Paragraphs>
  <Slides>16</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16</vt:i4>
      </vt:variant>
    </vt:vector>
  </HeadingPairs>
  <TitlesOfParts>
    <vt:vector size="28" baseType="lpstr">
      <vt:lpstr>Arial</vt:lpstr>
      <vt:lpstr>宋体</vt:lpstr>
      <vt:lpstr>Wingdings</vt:lpstr>
      <vt:lpstr>Arial Unicode MS</vt:lpstr>
      <vt:lpstr>Calibri</vt:lpstr>
      <vt:lpstr>微软雅黑</vt:lpstr>
      <vt:lpstr>汉仪旗黑-85S</vt:lpstr>
      <vt:lpstr>黑体</vt:lpstr>
      <vt:lpstr>等线</vt:lpstr>
      <vt:lpstr>Arial</vt:lpstr>
      <vt:lpstr>Office 主题</vt:lpstr>
      <vt:lpstr>1_Office 主题​​</vt:lpstr>
      <vt:lpstr>部门工作汇报</vt:lpstr>
      <vt:lpstr>LOREM IPSUM DOLOR</vt:lpstr>
      <vt:lpstr>1.计算机是什么</vt:lpstr>
      <vt:lpstr>1.计算机是什么</vt:lpstr>
      <vt:lpstr>1.计算机是什么</vt:lpstr>
      <vt:lpstr>1.计算机是什么</vt:lpstr>
      <vt:lpstr>2.计算机的诞生</vt:lpstr>
      <vt:lpstr>2.计算机的诞生</vt:lpstr>
      <vt:lpstr>2.计算机的诞生</vt:lpstr>
      <vt:lpstr>3. 计算机的局限</vt:lpstr>
      <vt:lpstr>3. 计算机的局限</vt:lpstr>
      <vt:lpstr>3. 计算机的局限</vt:lpstr>
      <vt:lpstr>4. 图灵的故事（续）</vt:lpstr>
      <vt:lpstr>4. 图灵的故事（续）</vt:lpstr>
      <vt:lpstr>4. 图灵的故事（续）</vt:lpstr>
      <vt:lpstr>4. 图灵的故事（续）</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小毛毛熊</dc:creator>
  <cp:lastModifiedBy>邓雄威</cp:lastModifiedBy>
  <cp:revision>11</cp:revision>
  <dcterms:created xsi:type="dcterms:W3CDTF">2024-01-01T16:11:00Z</dcterms:created>
  <dcterms:modified xsi:type="dcterms:W3CDTF">2024-01-02T14:44:13Z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04F09676E86E4CDBA99ACE30BF40E6F4_12</vt:lpwstr>
  </property>
  <property fmtid="{D5CDD505-2E9C-101B-9397-08002B2CF9AE}" pid="3" name="KSOProductBuildVer">
    <vt:lpwstr>2052-11.1.0.14309</vt:lpwstr>
  </property>
</Properties>
</file>

<file path=docProps/thumbnail.jpeg>
</file>